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sf" ContentType="video/x-ms-as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318" r:id="rId3"/>
    <p:sldId id="315" r:id="rId4"/>
    <p:sldId id="320" r:id="rId5"/>
    <p:sldId id="316" r:id="rId6"/>
    <p:sldId id="317" r:id="rId7"/>
    <p:sldId id="319" r:id="rId8"/>
    <p:sldId id="257" r:id="rId9"/>
    <p:sldId id="321" r:id="rId10"/>
    <p:sldId id="258" r:id="rId11"/>
    <p:sldId id="259" r:id="rId12"/>
    <p:sldId id="322" r:id="rId13"/>
    <p:sldId id="323" r:id="rId14"/>
    <p:sldId id="324" r:id="rId15"/>
    <p:sldId id="325" r:id="rId16"/>
    <p:sldId id="326" r:id="rId17"/>
    <p:sldId id="356" r:id="rId18"/>
    <p:sldId id="359" r:id="rId19"/>
    <p:sldId id="342" r:id="rId20"/>
    <p:sldId id="347" r:id="rId21"/>
    <p:sldId id="357" r:id="rId22"/>
    <p:sldId id="294" r:id="rId23"/>
    <p:sldId id="350" r:id="rId24"/>
    <p:sldId id="351" r:id="rId25"/>
    <p:sldId id="352" r:id="rId26"/>
    <p:sldId id="353" r:id="rId27"/>
    <p:sldId id="354" r:id="rId28"/>
    <p:sldId id="355" r:id="rId29"/>
    <p:sldId id="332" r:id="rId30"/>
    <p:sldId id="333" r:id="rId31"/>
    <p:sldId id="334" r:id="rId32"/>
    <p:sldId id="335" r:id="rId33"/>
    <p:sldId id="337" r:id="rId34"/>
    <p:sldId id="346" r:id="rId35"/>
    <p:sldId id="339" r:id="rId36"/>
    <p:sldId id="340" r:id="rId37"/>
    <p:sldId id="341" r:id="rId38"/>
    <p:sldId id="343" r:id="rId39"/>
    <p:sldId id="345" r:id="rId40"/>
    <p:sldId id="358" r:id="rId41"/>
    <p:sldId id="344" r:id="rId42"/>
    <p:sldId id="336" r:id="rId43"/>
    <p:sldId id="31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767" autoAdjust="0"/>
  </p:normalViewPr>
  <p:slideViewPr>
    <p:cSldViewPr snapToGrid="0">
      <p:cViewPr varScale="1">
        <p:scale>
          <a:sx n="105" d="100"/>
          <a:sy n="105" d="100"/>
        </p:scale>
        <p:origin x="462" y="114"/>
      </p:cViewPr>
      <p:guideLst/>
    </p:cSldViewPr>
  </p:slideViewPr>
  <p:notesTextViewPr>
    <p:cViewPr>
      <p:scale>
        <a:sx n="1" d="1"/>
        <a:sy n="1" d="1"/>
      </p:scale>
      <p:origin x="0" y="0"/>
    </p:cViewPr>
  </p:notesTextViewPr>
  <p:sorterViewPr>
    <p:cViewPr>
      <p:scale>
        <a:sx n="100" d="100"/>
        <a:sy n="100" d="100"/>
      </p:scale>
      <p:origin x="0" y="-3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B73C9-990C-4821-9458-3D1F69ED93E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D1D37DC0-4DAE-460B-A232-69E3628120F4}" type="asst">
      <dgm:prSet phldrT="[Text]"/>
      <dgm:spPr/>
      <dgm:t>
        <a:bodyPr/>
        <a:lstStyle/>
        <a:p>
          <a:r>
            <a:rPr lang="en-US" dirty="0" smtClean="0"/>
            <a:t>Board of Directors-Chairman of the Board</a:t>
          </a:r>
          <a:endParaRPr lang="en-US" dirty="0"/>
        </a:p>
      </dgm:t>
    </dgm:pt>
    <dgm:pt modelId="{B727BBEF-5158-401A-B551-A8BBC3D1BD9D}" type="parTrans" cxnId="{A5AF409B-5062-4844-B21A-EE9E9191CF71}">
      <dgm:prSet/>
      <dgm:spPr/>
      <dgm:t>
        <a:bodyPr/>
        <a:lstStyle/>
        <a:p>
          <a:endParaRPr lang="en-US"/>
        </a:p>
      </dgm:t>
    </dgm:pt>
    <dgm:pt modelId="{AA6316FD-A1E8-4111-9D87-6921EEC1F5FF}" type="sibTrans" cxnId="{A5AF409B-5062-4844-B21A-EE9E9191CF71}">
      <dgm:prSet/>
      <dgm:spPr/>
      <dgm:t>
        <a:bodyPr/>
        <a:lstStyle/>
        <a:p>
          <a:endParaRPr lang="en-US"/>
        </a:p>
      </dgm:t>
    </dgm:pt>
    <dgm:pt modelId="{A18E01FC-964E-4A50-832A-E4378D6E7F7A}">
      <dgm:prSet phldrT="[Text]"/>
      <dgm:spPr/>
      <dgm:t>
        <a:bodyPr/>
        <a:lstStyle/>
        <a:p>
          <a:r>
            <a:rPr lang="en-US" dirty="0" smtClean="0"/>
            <a:t>President &amp; CEO of Essex Bank</a:t>
          </a:r>
          <a:endParaRPr lang="en-US" dirty="0"/>
        </a:p>
      </dgm:t>
    </dgm:pt>
    <dgm:pt modelId="{880496E3-D326-4513-8FB9-634B2B349287}" type="parTrans" cxnId="{2814BCE1-2D38-4D2F-BCDA-C6A48727E01D}">
      <dgm:prSet/>
      <dgm:spPr/>
      <dgm:t>
        <a:bodyPr/>
        <a:lstStyle/>
        <a:p>
          <a:endParaRPr lang="en-US"/>
        </a:p>
      </dgm:t>
    </dgm:pt>
    <dgm:pt modelId="{AF93BE7A-B7E0-41CD-AC9C-5810001A1BF7}" type="sibTrans" cxnId="{2814BCE1-2D38-4D2F-BCDA-C6A48727E01D}">
      <dgm:prSet/>
      <dgm:spPr/>
      <dgm:t>
        <a:bodyPr/>
        <a:lstStyle/>
        <a:p>
          <a:endParaRPr lang="en-US"/>
        </a:p>
      </dgm:t>
    </dgm:pt>
    <dgm:pt modelId="{9658AB0C-75E4-4637-B314-EB33A93CFF99}">
      <dgm:prSet phldrT="[Text]"/>
      <dgm:spPr/>
      <dgm:t>
        <a:bodyPr/>
        <a:lstStyle/>
        <a:p>
          <a:r>
            <a:rPr lang="en-US" dirty="0" smtClean="0"/>
            <a:t>Chief Financial Officer</a:t>
          </a:r>
          <a:endParaRPr lang="en-US" dirty="0"/>
        </a:p>
      </dgm:t>
    </dgm:pt>
    <dgm:pt modelId="{1A0BF94B-974A-4FBF-B291-58290EAA3162}" type="parTrans" cxnId="{A1EB9188-1489-4C02-9F20-1C539D8B43B1}">
      <dgm:prSet/>
      <dgm:spPr/>
      <dgm:t>
        <a:bodyPr/>
        <a:lstStyle/>
        <a:p>
          <a:endParaRPr lang="en-US"/>
        </a:p>
      </dgm:t>
    </dgm:pt>
    <dgm:pt modelId="{17D324AB-D4B3-4672-80E6-E11189E46DBA}" type="sibTrans" cxnId="{A1EB9188-1489-4C02-9F20-1C539D8B43B1}">
      <dgm:prSet/>
      <dgm:spPr/>
      <dgm:t>
        <a:bodyPr/>
        <a:lstStyle/>
        <a:p>
          <a:endParaRPr lang="en-US"/>
        </a:p>
      </dgm:t>
    </dgm:pt>
    <dgm:pt modelId="{508FF23E-08C6-4E82-83F0-76EBA4F73CB3}">
      <dgm:prSet phldrT="[Text]"/>
      <dgm:spPr/>
      <dgm:t>
        <a:bodyPr/>
        <a:lstStyle/>
        <a:p>
          <a:r>
            <a:rPr lang="en-US" dirty="0" smtClean="0"/>
            <a:t>Legal &amp; Governance</a:t>
          </a:r>
          <a:endParaRPr lang="en-US" dirty="0"/>
        </a:p>
      </dgm:t>
    </dgm:pt>
    <dgm:pt modelId="{84741703-0F45-4070-AA59-97C2B3E2097D}" type="parTrans" cxnId="{FA7E2848-4DB0-423E-BE36-8C7BC1C76AA7}">
      <dgm:prSet/>
      <dgm:spPr/>
      <dgm:t>
        <a:bodyPr/>
        <a:lstStyle/>
        <a:p>
          <a:endParaRPr lang="en-US"/>
        </a:p>
      </dgm:t>
    </dgm:pt>
    <dgm:pt modelId="{974686F8-AA50-4AD8-B38B-29EB8D741D6E}" type="sibTrans" cxnId="{FA7E2848-4DB0-423E-BE36-8C7BC1C76AA7}">
      <dgm:prSet/>
      <dgm:spPr/>
      <dgm:t>
        <a:bodyPr/>
        <a:lstStyle/>
        <a:p>
          <a:endParaRPr lang="en-US"/>
        </a:p>
      </dgm:t>
    </dgm:pt>
    <dgm:pt modelId="{33E81E53-A335-4DDC-8C9A-B478C049FB9D}" type="pres">
      <dgm:prSet presAssocID="{6FBB73C9-990C-4821-9458-3D1F69ED93ED}" presName="hierChild1" presStyleCnt="0">
        <dgm:presLayoutVars>
          <dgm:orgChart val="1"/>
          <dgm:chPref val="1"/>
          <dgm:dir/>
          <dgm:animOne val="branch"/>
          <dgm:animLvl val="lvl"/>
          <dgm:resizeHandles/>
        </dgm:presLayoutVars>
      </dgm:prSet>
      <dgm:spPr/>
      <dgm:t>
        <a:bodyPr/>
        <a:lstStyle/>
        <a:p>
          <a:endParaRPr lang="en-US"/>
        </a:p>
      </dgm:t>
    </dgm:pt>
    <dgm:pt modelId="{FD1CDB37-B09F-4734-AFAD-E82EBBA78762}" type="pres">
      <dgm:prSet presAssocID="{D1D37DC0-4DAE-460B-A232-69E3628120F4}" presName="hierRoot1" presStyleCnt="0">
        <dgm:presLayoutVars>
          <dgm:hierBranch val="init"/>
        </dgm:presLayoutVars>
      </dgm:prSet>
      <dgm:spPr/>
    </dgm:pt>
    <dgm:pt modelId="{46C2620A-0DC3-487D-9E51-33A83AD62862}" type="pres">
      <dgm:prSet presAssocID="{D1D37DC0-4DAE-460B-A232-69E3628120F4}" presName="rootComposite1" presStyleCnt="0"/>
      <dgm:spPr/>
    </dgm:pt>
    <dgm:pt modelId="{4B9C0A1A-2188-4B55-94DB-426C98234296}" type="pres">
      <dgm:prSet presAssocID="{D1D37DC0-4DAE-460B-A232-69E3628120F4}" presName="rootText1" presStyleLbl="node0" presStyleIdx="0" presStyleCnt="1">
        <dgm:presLayoutVars>
          <dgm:chPref val="3"/>
        </dgm:presLayoutVars>
      </dgm:prSet>
      <dgm:spPr/>
      <dgm:t>
        <a:bodyPr/>
        <a:lstStyle/>
        <a:p>
          <a:endParaRPr lang="en-US"/>
        </a:p>
      </dgm:t>
    </dgm:pt>
    <dgm:pt modelId="{D0760C8E-BC53-4606-A51C-B66F75206644}" type="pres">
      <dgm:prSet presAssocID="{D1D37DC0-4DAE-460B-A232-69E3628120F4}" presName="rootConnector1" presStyleLbl="asst0" presStyleIdx="0" presStyleCnt="0"/>
      <dgm:spPr/>
      <dgm:t>
        <a:bodyPr/>
        <a:lstStyle/>
        <a:p>
          <a:endParaRPr lang="en-US"/>
        </a:p>
      </dgm:t>
    </dgm:pt>
    <dgm:pt modelId="{6CE50C79-93CC-4C3B-85F7-276D0CD59396}" type="pres">
      <dgm:prSet presAssocID="{D1D37DC0-4DAE-460B-A232-69E3628120F4}" presName="hierChild2" presStyleCnt="0"/>
      <dgm:spPr/>
    </dgm:pt>
    <dgm:pt modelId="{A5C17ABD-09BD-4037-934A-B17C2D6B3194}" type="pres">
      <dgm:prSet presAssocID="{880496E3-D326-4513-8FB9-634B2B349287}" presName="Name37" presStyleLbl="parChTrans1D2" presStyleIdx="0" presStyleCnt="3"/>
      <dgm:spPr/>
      <dgm:t>
        <a:bodyPr/>
        <a:lstStyle/>
        <a:p>
          <a:endParaRPr lang="en-US"/>
        </a:p>
      </dgm:t>
    </dgm:pt>
    <dgm:pt modelId="{A5908F5D-059F-4E6F-8A67-A6D485449C7A}" type="pres">
      <dgm:prSet presAssocID="{A18E01FC-964E-4A50-832A-E4378D6E7F7A}" presName="hierRoot2" presStyleCnt="0">
        <dgm:presLayoutVars>
          <dgm:hierBranch val="init"/>
        </dgm:presLayoutVars>
      </dgm:prSet>
      <dgm:spPr/>
    </dgm:pt>
    <dgm:pt modelId="{5E21E2E5-B4E3-4E8B-9819-B511945F8C4A}" type="pres">
      <dgm:prSet presAssocID="{A18E01FC-964E-4A50-832A-E4378D6E7F7A}" presName="rootComposite" presStyleCnt="0"/>
      <dgm:spPr/>
    </dgm:pt>
    <dgm:pt modelId="{A2B9BC73-72C8-423A-98E8-9EA44184EA9C}" type="pres">
      <dgm:prSet presAssocID="{A18E01FC-964E-4A50-832A-E4378D6E7F7A}" presName="rootText" presStyleLbl="node2" presStyleIdx="0" presStyleCnt="3">
        <dgm:presLayoutVars>
          <dgm:chPref val="3"/>
        </dgm:presLayoutVars>
      </dgm:prSet>
      <dgm:spPr/>
      <dgm:t>
        <a:bodyPr/>
        <a:lstStyle/>
        <a:p>
          <a:endParaRPr lang="en-US"/>
        </a:p>
      </dgm:t>
    </dgm:pt>
    <dgm:pt modelId="{B4DB3CDC-6166-44D7-8AF7-32A8B7D4CDA0}" type="pres">
      <dgm:prSet presAssocID="{A18E01FC-964E-4A50-832A-E4378D6E7F7A}" presName="rootConnector" presStyleLbl="node2" presStyleIdx="0" presStyleCnt="3"/>
      <dgm:spPr/>
      <dgm:t>
        <a:bodyPr/>
        <a:lstStyle/>
        <a:p>
          <a:endParaRPr lang="en-US"/>
        </a:p>
      </dgm:t>
    </dgm:pt>
    <dgm:pt modelId="{8A4AB71E-E489-4A61-A840-D64C436384B5}" type="pres">
      <dgm:prSet presAssocID="{A18E01FC-964E-4A50-832A-E4378D6E7F7A}" presName="hierChild4" presStyleCnt="0"/>
      <dgm:spPr/>
    </dgm:pt>
    <dgm:pt modelId="{F438CBFC-40A6-4326-B80E-53C286C7353F}" type="pres">
      <dgm:prSet presAssocID="{A18E01FC-964E-4A50-832A-E4378D6E7F7A}" presName="hierChild5" presStyleCnt="0"/>
      <dgm:spPr/>
    </dgm:pt>
    <dgm:pt modelId="{4C7C426F-9986-4E55-8B86-60254E0F33E0}" type="pres">
      <dgm:prSet presAssocID="{1A0BF94B-974A-4FBF-B291-58290EAA3162}" presName="Name37" presStyleLbl="parChTrans1D2" presStyleIdx="1" presStyleCnt="3"/>
      <dgm:spPr/>
      <dgm:t>
        <a:bodyPr/>
        <a:lstStyle/>
        <a:p>
          <a:endParaRPr lang="en-US"/>
        </a:p>
      </dgm:t>
    </dgm:pt>
    <dgm:pt modelId="{1DE5E7AE-716A-47D5-A497-750312767660}" type="pres">
      <dgm:prSet presAssocID="{9658AB0C-75E4-4637-B314-EB33A93CFF99}" presName="hierRoot2" presStyleCnt="0">
        <dgm:presLayoutVars>
          <dgm:hierBranch val="init"/>
        </dgm:presLayoutVars>
      </dgm:prSet>
      <dgm:spPr/>
    </dgm:pt>
    <dgm:pt modelId="{04F9BFD0-EA5E-469D-B8B1-142AB446856F}" type="pres">
      <dgm:prSet presAssocID="{9658AB0C-75E4-4637-B314-EB33A93CFF99}" presName="rootComposite" presStyleCnt="0"/>
      <dgm:spPr/>
    </dgm:pt>
    <dgm:pt modelId="{ED972261-09A9-4A5F-ACEF-AF3FEFFED551}" type="pres">
      <dgm:prSet presAssocID="{9658AB0C-75E4-4637-B314-EB33A93CFF99}" presName="rootText" presStyleLbl="node2" presStyleIdx="1" presStyleCnt="3">
        <dgm:presLayoutVars>
          <dgm:chPref val="3"/>
        </dgm:presLayoutVars>
      </dgm:prSet>
      <dgm:spPr/>
      <dgm:t>
        <a:bodyPr/>
        <a:lstStyle/>
        <a:p>
          <a:endParaRPr lang="en-US"/>
        </a:p>
      </dgm:t>
    </dgm:pt>
    <dgm:pt modelId="{690F5578-B914-4DB0-A968-A5A537F63233}" type="pres">
      <dgm:prSet presAssocID="{9658AB0C-75E4-4637-B314-EB33A93CFF99}" presName="rootConnector" presStyleLbl="node2" presStyleIdx="1" presStyleCnt="3"/>
      <dgm:spPr/>
      <dgm:t>
        <a:bodyPr/>
        <a:lstStyle/>
        <a:p>
          <a:endParaRPr lang="en-US"/>
        </a:p>
      </dgm:t>
    </dgm:pt>
    <dgm:pt modelId="{F3B2223C-1126-45F5-BBD8-8AD1E14B190B}" type="pres">
      <dgm:prSet presAssocID="{9658AB0C-75E4-4637-B314-EB33A93CFF99}" presName="hierChild4" presStyleCnt="0"/>
      <dgm:spPr/>
    </dgm:pt>
    <dgm:pt modelId="{5C078740-F988-4C54-9911-38141D60F2A0}" type="pres">
      <dgm:prSet presAssocID="{9658AB0C-75E4-4637-B314-EB33A93CFF99}" presName="hierChild5" presStyleCnt="0"/>
      <dgm:spPr/>
    </dgm:pt>
    <dgm:pt modelId="{61809D84-452E-4469-AA22-F74F5D4B36D3}" type="pres">
      <dgm:prSet presAssocID="{84741703-0F45-4070-AA59-97C2B3E2097D}" presName="Name37" presStyleLbl="parChTrans1D2" presStyleIdx="2" presStyleCnt="3"/>
      <dgm:spPr/>
      <dgm:t>
        <a:bodyPr/>
        <a:lstStyle/>
        <a:p>
          <a:endParaRPr lang="en-US"/>
        </a:p>
      </dgm:t>
    </dgm:pt>
    <dgm:pt modelId="{E19CE9D9-E87E-4BFC-BED2-7DD101777E58}" type="pres">
      <dgm:prSet presAssocID="{508FF23E-08C6-4E82-83F0-76EBA4F73CB3}" presName="hierRoot2" presStyleCnt="0">
        <dgm:presLayoutVars>
          <dgm:hierBranch val="init"/>
        </dgm:presLayoutVars>
      </dgm:prSet>
      <dgm:spPr/>
    </dgm:pt>
    <dgm:pt modelId="{7054B74E-0888-47AA-B293-3FDDF77E0E62}" type="pres">
      <dgm:prSet presAssocID="{508FF23E-08C6-4E82-83F0-76EBA4F73CB3}" presName="rootComposite" presStyleCnt="0"/>
      <dgm:spPr/>
    </dgm:pt>
    <dgm:pt modelId="{A6440FB4-F252-49C6-B5FD-B2B392992D46}" type="pres">
      <dgm:prSet presAssocID="{508FF23E-08C6-4E82-83F0-76EBA4F73CB3}" presName="rootText" presStyleLbl="node2" presStyleIdx="2" presStyleCnt="3">
        <dgm:presLayoutVars>
          <dgm:chPref val="3"/>
        </dgm:presLayoutVars>
      </dgm:prSet>
      <dgm:spPr/>
      <dgm:t>
        <a:bodyPr/>
        <a:lstStyle/>
        <a:p>
          <a:endParaRPr lang="en-US"/>
        </a:p>
      </dgm:t>
    </dgm:pt>
    <dgm:pt modelId="{207D2B3B-C0AB-48AD-AB97-21B1E8D1926E}" type="pres">
      <dgm:prSet presAssocID="{508FF23E-08C6-4E82-83F0-76EBA4F73CB3}" presName="rootConnector" presStyleLbl="node2" presStyleIdx="2" presStyleCnt="3"/>
      <dgm:spPr/>
      <dgm:t>
        <a:bodyPr/>
        <a:lstStyle/>
        <a:p>
          <a:endParaRPr lang="en-US"/>
        </a:p>
      </dgm:t>
    </dgm:pt>
    <dgm:pt modelId="{B5976B2A-DDA0-4403-AD4B-69CA6F0FA313}" type="pres">
      <dgm:prSet presAssocID="{508FF23E-08C6-4E82-83F0-76EBA4F73CB3}" presName="hierChild4" presStyleCnt="0"/>
      <dgm:spPr/>
    </dgm:pt>
    <dgm:pt modelId="{3D9C9632-2B79-4D10-B300-636BBD41AAAA}" type="pres">
      <dgm:prSet presAssocID="{508FF23E-08C6-4E82-83F0-76EBA4F73CB3}" presName="hierChild5" presStyleCnt="0"/>
      <dgm:spPr/>
    </dgm:pt>
    <dgm:pt modelId="{EFFAF3F7-7EDD-463D-A267-EFE01047D72C}" type="pres">
      <dgm:prSet presAssocID="{D1D37DC0-4DAE-460B-A232-69E3628120F4}" presName="hierChild3" presStyleCnt="0"/>
      <dgm:spPr/>
    </dgm:pt>
  </dgm:ptLst>
  <dgm:cxnLst>
    <dgm:cxn modelId="{D8302BF7-3109-4C57-8E35-BC7A8B97799D}" type="presOf" srcId="{508FF23E-08C6-4E82-83F0-76EBA4F73CB3}" destId="{207D2B3B-C0AB-48AD-AB97-21B1E8D1926E}" srcOrd="1" destOrd="0" presId="urn:microsoft.com/office/officeart/2005/8/layout/orgChart1"/>
    <dgm:cxn modelId="{A5AF409B-5062-4844-B21A-EE9E9191CF71}" srcId="{6FBB73C9-990C-4821-9458-3D1F69ED93ED}" destId="{D1D37DC0-4DAE-460B-A232-69E3628120F4}" srcOrd="0" destOrd="0" parTransId="{B727BBEF-5158-401A-B551-A8BBC3D1BD9D}" sibTransId="{AA6316FD-A1E8-4111-9D87-6921EEC1F5FF}"/>
    <dgm:cxn modelId="{DD20366E-F5D5-4EF0-8ED9-1E9AF4B6FD08}" type="presOf" srcId="{1A0BF94B-974A-4FBF-B291-58290EAA3162}" destId="{4C7C426F-9986-4E55-8B86-60254E0F33E0}" srcOrd="0" destOrd="0" presId="urn:microsoft.com/office/officeart/2005/8/layout/orgChart1"/>
    <dgm:cxn modelId="{C543E151-DDD6-4035-A384-23EC8B050E7E}" type="presOf" srcId="{D1D37DC0-4DAE-460B-A232-69E3628120F4}" destId="{4B9C0A1A-2188-4B55-94DB-426C98234296}" srcOrd="0" destOrd="0" presId="urn:microsoft.com/office/officeart/2005/8/layout/orgChart1"/>
    <dgm:cxn modelId="{A1EB9188-1489-4C02-9F20-1C539D8B43B1}" srcId="{D1D37DC0-4DAE-460B-A232-69E3628120F4}" destId="{9658AB0C-75E4-4637-B314-EB33A93CFF99}" srcOrd="1" destOrd="0" parTransId="{1A0BF94B-974A-4FBF-B291-58290EAA3162}" sibTransId="{17D324AB-D4B3-4672-80E6-E11189E46DBA}"/>
    <dgm:cxn modelId="{BF0BFA5B-A376-4BF4-BC67-812331F2A21E}" type="presOf" srcId="{880496E3-D326-4513-8FB9-634B2B349287}" destId="{A5C17ABD-09BD-4037-934A-B17C2D6B3194}" srcOrd="0" destOrd="0" presId="urn:microsoft.com/office/officeart/2005/8/layout/orgChart1"/>
    <dgm:cxn modelId="{D3347C25-27E3-4BFD-BD5D-BCF721C106BE}" type="presOf" srcId="{A18E01FC-964E-4A50-832A-E4378D6E7F7A}" destId="{B4DB3CDC-6166-44D7-8AF7-32A8B7D4CDA0}" srcOrd="1" destOrd="0" presId="urn:microsoft.com/office/officeart/2005/8/layout/orgChart1"/>
    <dgm:cxn modelId="{DA1E84D4-203B-4E55-B946-8BBB8DF04A68}" type="presOf" srcId="{508FF23E-08C6-4E82-83F0-76EBA4F73CB3}" destId="{A6440FB4-F252-49C6-B5FD-B2B392992D46}" srcOrd="0" destOrd="0" presId="urn:microsoft.com/office/officeart/2005/8/layout/orgChart1"/>
    <dgm:cxn modelId="{A92E5B55-1F68-4E1F-8D9B-96E8789022B3}" type="presOf" srcId="{84741703-0F45-4070-AA59-97C2B3E2097D}" destId="{61809D84-452E-4469-AA22-F74F5D4B36D3}" srcOrd="0" destOrd="0" presId="urn:microsoft.com/office/officeart/2005/8/layout/orgChart1"/>
    <dgm:cxn modelId="{3510E153-7CDE-4F3A-8DD2-3EF5051D557A}" type="presOf" srcId="{6FBB73C9-990C-4821-9458-3D1F69ED93ED}" destId="{33E81E53-A335-4DDC-8C9A-B478C049FB9D}" srcOrd="0" destOrd="0" presId="urn:microsoft.com/office/officeart/2005/8/layout/orgChart1"/>
    <dgm:cxn modelId="{A5B5268B-914F-46E3-ADDF-21FF20C63CBD}" type="presOf" srcId="{9658AB0C-75E4-4637-B314-EB33A93CFF99}" destId="{ED972261-09A9-4A5F-ACEF-AF3FEFFED551}" srcOrd="0" destOrd="0" presId="urn:microsoft.com/office/officeart/2005/8/layout/orgChart1"/>
    <dgm:cxn modelId="{112DCFE9-0D32-4FC3-BCEC-22333719E7E8}" type="presOf" srcId="{A18E01FC-964E-4A50-832A-E4378D6E7F7A}" destId="{A2B9BC73-72C8-423A-98E8-9EA44184EA9C}" srcOrd="0" destOrd="0" presId="urn:microsoft.com/office/officeart/2005/8/layout/orgChart1"/>
    <dgm:cxn modelId="{2814BCE1-2D38-4D2F-BCDA-C6A48727E01D}" srcId="{D1D37DC0-4DAE-460B-A232-69E3628120F4}" destId="{A18E01FC-964E-4A50-832A-E4378D6E7F7A}" srcOrd="0" destOrd="0" parTransId="{880496E3-D326-4513-8FB9-634B2B349287}" sibTransId="{AF93BE7A-B7E0-41CD-AC9C-5810001A1BF7}"/>
    <dgm:cxn modelId="{AAFECABF-AD27-49F1-A9BE-A9B66C3DED92}" type="presOf" srcId="{9658AB0C-75E4-4637-B314-EB33A93CFF99}" destId="{690F5578-B914-4DB0-A968-A5A537F63233}" srcOrd="1" destOrd="0" presId="urn:microsoft.com/office/officeart/2005/8/layout/orgChart1"/>
    <dgm:cxn modelId="{EBDC9935-30DF-426F-BFC3-3257E8A03354}" type="presOf" srcId="{D1D37DC0-4DAE-460B-A232-69E3628120F4}" destId="{D0760C8E-BC53-4606-A51C-B66F75206644}" srcOrd="1" destOrd="0" presId="urn:microsoft.com/office/officeart/2005/8/layout/orgChart1"/>
    <dgm:cxn modelId="{FA7E2848-4DB0-423E-BE36-8C7BC1C76AA7}" srcId="{D1D37DC0-4DAE-460B-A232-69E3628120F4}" destId="{508FF23E-08C6-4E82-83F0-76EBA4F73CB3}" srcOrd="2" destOrd="0" parTransId="{84741703-0F45-4070-AA59-97C2B3E2097D}" sibTransId="{974686F8-AA50-4AD8-B38B-29EB8D741D6E}"/>
    <dgm:cxn modelId="{45D61438-1AD2-4737-8056-E32FA3169178}" type="presParOf" srcId="{33E81E53-A335-4DDC-8C9A-B478C049FB9D}" destId="{FD1CDB37-B09F-4734-AFAD-E82EBBA78762}" srcOrd="0" destOrd="0" presId="urn:microsoft.com/office/officeart/2005/8/layout/orgChart1"/>
    <dgm:cxn modelId="{A449F3BB-34E4-4E04-B398-EDA511BC723A}" type="presParOf" srcId="{FD1CDB37-B09F-4734-AFAD-E82EBBA78762}" destId="{46C2620A-0DC3-487D-9E51-33A83AD62862}" srcOrd="0" destOrd="0" presId="urn:microsoft.com/office/officeart/2005/8/layout/orgChart1"/>
    <dgm:cxn modelId="{E4E98535-ECC3-40D9-96DA-EE1069784BFB}" type="presParOf" srcId="{46C2620A-0DC3-487D-9E51-33A83AD62862}" destId="{4B9C0A1A-2188-4B55-94DB-426C98234296}" srcOrd="0" destOrd="0" presId="urn:microsoft.com/office/officeart/2005/8/layout/orgChart1"/>
    <dgm:cxn modelId="{886BDFCA-1A97-411E-ACA6-C24645E75E4A}" type="presParOf" srcId="{46C2620A-0DC3-487D-9E51-33A83AD62862}" destId="{D0760C8E-BC53-4606-A51C-B66F75206644}" srcOrd="1" destOrd="0" presId="urn:microsoft.com/office/officeart/2005/8/layout/orgChart1"/>
    <dgm:cxn modelId="{FB511AD0-9423-4368-99B6-9CB9B836B781}" type="presParOf" srcId="{FD1CDB37-B09F-4734-AFAD-E82EBBA78762}" destId="{6CE50C79-93CC-4C3B-85F7-276D0CD59396}" srcOrd="1" destOrd="0" presId="urn:microsoft.com/office/officeart/2005/8/layout/orgChart1"/>
    <dgm:cxn modelId="{2A88B185-4F59-47C9-9332-D1B8235218B6}" type="presParOf" srcId="{6CE50C79-93CC-4C3B-85F7-276D0CD59396}" destId="{A5C17ABD-09BD-4037-934A-B17C2D6B3194}" srcOrd="0" destOrd="0" presId="urn:microsoft.com/office/officeart/2005/8/layout/orgChart1"/>
    <dgm:cxn modelId="{F087B89A-E45E-4CC9-8502-895769C46543}" type="presParOf" srcId="{6CE50C79-93CC-4C3B-85F7-276D0CD59396}" destId="{A5908F5D-059F-4E6F-8A67-A6D485449C7A}" srcOrd="1" destOrd="0" presId="urn:microsoft.com/office/officeart/2005/8/layout/orgChart1"/>
    <dgm:cxn modelId="{99E9A5DE-5D98-4D8E-97E9-DF64AF8DA229}" type="presParOf" srcId="{A5908F5D-059F-4E6F-8A67-A6D485449C7A}" destId="{5E21E2E5-B4E3-4E8B-9819-B511945F8C4A}" srcOrd="0" destOrd="0" presId="urn:microsoft.com/office/officeart/2005/8/layout/orgChart1"/>
    <dgm:cxn modelId="{285ADCB2-0187-449A-B68F-360D6FA6DA40}" type="presParOf" srcId="{5E21E2E5-B4E3-4E8B-9819-B511945F8C4A}" destId="{A2B9BC73-72C8-423A-98E8-9EA44184EA9C}" srcOrd="0" destOrd="0" presId="urn:microsoft.com/office/officeart/2005/8/layout/orgChart1"/>
    <dgm:cxn modelId="{F2C9DDA6-8838-4218-9CE3-057005347603}" type="presParOf" srcId="{5E21E2E5-B4E3-4E8B-9819-B511945F8C4A}" destId="{B4DB3CDC-6166-44D7-8AF7-32A8B7D4CDA0}" srcOrd="1" destOrd="0" presId="urn:microsoft.com/office/officeart/2005/8/layout/orgChart1"/>
    <dgm:cxn modelId="{62D30528-3C8D-466E-9C60-EEE9E48C82CC}" type="presParOf" srcId="{A5908F5D-059F-4E6F-8A67-A6D485449C7A}" destId="{8A4AB71E-E489-4A61-A840-D64C436384B5}" srcOrd="1" destOrd="0" presId="urn:microsoft.com/office/officeart/2005/8/layout/orgChart1"/>
    <dgm:cxn modelId="{3B9CFCA2-63D0-4E95-8CA7-21A1420FF714}" type="presParOf" srcId="{A5908F5D-059F-4E6F-8A67-A6D485449C7A}" destId="{F438CBFC-40A6-4326-B80E-53C286C7353F}" srcOrd="2" destOrd="0" presId="urn:microsoft.com/office/officeart/2005/8/layout/orgChart1"/>
    <dgm:cxn modelId="{6DDBA96C-3DFE-405D-B9D8-F15C3D4EB755}" type="presParOf" srcId="{6CE50C79-93CC-4C3B-85F7-276D0CD59396}" destId="{4C7C426F-9986-4E55-8B86-60254E0F33E0}" srcOrd="2" destOrd="0" presId="urn:microsoft.com/office/officeart/2005/8/layout/orgChart1"/>
    <dgm:cxn modelId="{961AD087-C458-4AD7-A548-30A3A356B6FF}" type="presParOf" srcId="{6CE50C79-93CC-4C3B-85F7-276D0CD59396}" destId="{1DE5E7AE-716A-47D5-A497-750312767660}" srcOrd="3" destOrd="0" presId="urn:microsoft.com/office/officeart/2005/8/layout/orgChart1"/>
    <dgm:cxn modelId="{19DE12E6-A156-439C-A280-B34ED64F1667}" type="presParOf" srcId="{1DE5E7AE-716A-47D5-A497-750312767660}" destId="{04F9BFD0-EA5E-469D-B8B1-142AB446856F}" srcOrd="0" destOrd="0" presId="urn:microsoft.com/office/officeart/2005/8/layout/orgChart1"/>
    <dgm:cxn modelId="{67418344-D9C5-4630-A1AD-A9DA25AA71D2}" type="presParOf" srcId="{04F9BFD0-EA5E-469D-B8B1-142AB446856F}" destId="{ED972261-09A9-4A5F-ACEF-AF3FEFFED551}" srcOrd="0" destOrd="0" presId="urn:microsoft.com/office/officeart/2005/8/layout/orgChart1"/>
    <dgm:cxn modelId="{4BB3B6D3-CC86-46C8-9780-8577772DFE13}" type="presParOf" srcId="{04F9BFD0-EA5E-469D-B8B1-142AB446856F}" destId="{690F5578-B914-4DB0-A968-A5A537F63233}" srcOrd="1" destOrd="0" presId="urn:microsoft.com/office/officeart/2005/8/layout/orgChart1"/>
    <dgm:cxn modelId="{E75E9898-2698-439B-B6D0-B31B42D84BC5}" type="presParOf" srcId="{1DE5E7AE-716A-47D5-A497-750312767660}" destId="{F3B2223C-1126-45F5-BBD8-8AD1E14B190B}" srcOrd="1" destOrd="0" presId="urn:microsoft.com/office/officeart/2005/8/layout/orgChart1"/>
    <dgm:cxn modelId="{6B0BC673-625D-4FD5-9F81-D1261483AC5A}" type="presParOf" srcId="{1DE5E7AE-716A-47D5-A497-750312767660}" destId="{5C078740-F988-4C54-9911-38141D60F2A0}" srcOrd="2" destOrd="0" presId="urn:microsoft.com/office/officeart/2005/8/layout/orgChart1"/>
    <dgm:cxn modelId="{EC489F9F-47EB-41F9-A4CE-894D95834024}" type="presParOf" srcId="{6CE50C79-93CC-4C3B-85F7-276D0CD59396}" destId="{61809D84-452E-4469-AA22-F74F5D4B36D3}" srcOrd="4" destOrd="0" presId="urn:microsoft.com/office/officeart/2005/8/layout/orgChart1"/>
    <dgm:cxn modelId="{6C954399-ED77-4033-B1A8-174F51E135F7}" type="presParOf" srcId="{6CE50C79-93CC-4C3B-85F7-276D0CD59396}" destId="{E19CE9D9-E87E-4BFC-BED2-7DD101777E58}" srcOrd="5" destOrd="0" presId="urn:microsoft.com/office/officeart/2005/8/layout/orgChart1"/>
    <dgm:cxn modelId="{708D039C-CEEF-47D9-86FD-077987FDE354}" type="presParOf" srcId="{E19CE9D9-E87E-4BFC-BED2-7DD101777E58}" destId="{7054B74E-0888-47AA-B293-3FDDF77E0E62}" srcOrd="0" destOrd="0" presId="urn:microsoft.com/office/officeart/2005/8/layout/orgChart1"/>
    <dgm:cxn modelId="{787EF233-1CD5-4995-BBC4-538123670DDD}" type="presParOf" srcId="{7054B74E-0888-47AA-B293-3FDDF77E0E62}" destId="{A6440FB4-F252-49C6-B5FD-B2B392992D46}" srcOrd="0" destOrd="0" presId="urn:microsoft.com/office/officeart/2005/8/layout/orgChart1"/>
    <dgm:cxn modelId="{1A9E6E95-BA01-4214-B4BB-B0A5A589B5B2}" type="presParOf" srcId="{7054B74E-0888-47AA-B293-3FDDF77E0E62}" destId="{207D2B3B-C0AB-48AD-AB97-21B1E8D1926E}" srcOrd="1" destOrd="0" presId="urn:microsoft.com/office/officeart/2005/8/layout/orgChart1"/>
    <dgm:cxn modelId="{6D5307C0-D91A-4B33-BE50-45BBB042C1F6}" type="presParOf" srcId="{E19CE9D9-E87E-4BFC-BED2-7DD101777E58}" destId="{B5976B2A-DDA0-4403-AD4B-69CA6F0FA313}" srcOrd="1" destOrd="0" presId="urn:microsoft.com/office/officeart/2005/8/layout/orgChart1"/>
    <dgm:cxn modelId="{75C0E5D8-05D8-4A5D-BA5F-685E0479CA6D}" type="presParOf" srcId="{E19CE9D9-E87E-4BFC-BED2-7DD101777E58}" destId="{3D9C9632-2B79-4D10-B300-636BBD41AAAA}" srcOrd="2" destOrd="0" presId="urn:microsoft.com/office/officeart/2005/8/layout/orgChart1"/>
    <dgm:cxn modelId="{19D70580-8E10-4438-B885-42577B2B10E4}" type="presParOf" srcId="{FD1CDB37-B09F-4734-AFAD-E82EBBA78762}" destId="{EFFAF3F7-7EDD-463D-A267-EFE01047D7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B73C9-990C-4821-9458-3D1F69ED93E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D1D37DC0-4DAE-460B-A232-69E3628120F4}" type="asst">
      <dgm:prSet phldrT="[Text]"/>
      <dgm:spPr/>
      <dgm:t>
        <a:bodyPr/>
        <a:lstStyle/>
        <a:p>
          <a:r>
            <a:rPr lang="en-US" dirty="0" smtClean="0"/>
            <a:t>President &amp; CEO</a:t>
          </a:r>
          <a:endParaRPr lang="en-US" dirty="0"/>
        </a:p>
      </dgm:t>
    </dgm:pt>
    <dgm:pt modelId="{B727BBEF-5158-401A-B551-A8BBC3D1BD9D}" type="parTrans" cxnId="{A5AF409B-5062-4844-B21A-EE9E9191CF71}">
      <dgm:prSet/>
      <dgm:spPr/>
      <dgm:t>
        <a:bodyPr/>
        <a:lstStyle/>
        <a:p>
          <a:endParaRPr lang="en-US"/>
        </a:p>
      </dgm:t>
    </dgm:pt>
    <dgm:pt modelId="{AA6316FD-A1E8-4111-9D87-6921EEC1F5FF}" type="sibTrans" cxnId="{A5AF409B-5062-4844-B21A-EE9E9191CF71}">
      <dgm:prSet/>
      <dgm:spPr/>
      <dgm:t>
        <a:bodyPr/>
        <a:lstStyle/>
        <a:p>
          <a:endParaRPr lang="en-US"/>
        </a:p>
      </dgm:t>
    </dgm:pt>
    <dgm:pt modelId="{A18E01FC-964E-4A50-832A-E4378D6E7F7A}">
      <dgm:prSet phldrT="[Text]"/>
      <dgm:spPr/>
      <dgm:t>
        <a:bodyPr/>
        <a:lstStyle/>
        <a:p>
          <a:r>
            <a:rPr lang="en-US" dirty="0" smtClean="0"/>
            <a:t>Accounting &amp; Finance</a:t>
          </a:r>
          <a:endParaRPr lang="en-US" dirty="0"/>
        </a:p>
      </dgm:t>
    </dgm:pt>
    <dgm:pt modelId="{880496E3-D326-4513-8FB9-634B2B349287}" type="parTrans" cxnId="{2814BCE1-2D38-4D2F-BCDA-C6A48727E01D}">
      <dgm:prSet/>
      <dgm:spPr/>
      <dgm:t>
        <a:bodyPr/>
        <a:lstStyle/>
        <a:p>
          <a:endParaRPr lang="en-US"/>
        </a:p>
      </dgm:t>
    </dgm:pt>
    <dgm:pt modelId="{AF93BE7A-B7E0-41CD-AC9C-5810001A1BF7}" type="sibTrans" cxnId="{2814BCE1-2D38-4D2F-BCDA-C6A48727E01D}">
      <dgm:prSet/>
      <dgm:spPr/>
      <dgm:t>
        <a:bodyPr/>
        <a:lstStyle/>
        <a:p>
          <a:endParaRPr lang="en-US"/>
        </a:p>
      </dgm:t>
    </dgm:pt>
    <dgm:pt modelId="{9658AB0C-75E4-4637-B314-EB33A93CFF99}">
      <dgm:prSet phldrT="[Text]"/>
      <dgm:spPr/>
      <dgm:t>
        <a:bodyPr/>
        <a:lstStyle/>
        <a:p>
          <a:r>
            <a:rPr lang="en-US" dirty="0" smtClean="0"/>
            <a:t>Commercial &amp; Industrial Lending</a:t>
          </a:r>
          <a:endParaRPr lang="en-US" dirty="0"/>
        </a:p>
      </dgm:t>
    </dgm:pt>
    <dgm:pt modelId="{1A0BF94B-974A-4FBF-B291-58290EAA3162}" type="parTrans" cxnId="{A1EB9188-1489-4C02-9F20-1C539D8B43B1}">
      <dgm:prSet/>
      <dgm:spPr/>
      <dgm:t>
        <a:bodyPr/>
        <a:lstStyle/>
        <a:p>
          <a:endParaRPr lang="en-US"/>
        </a:p>
      </dgm:t>
    </dgm:pt>
    <dgm:pt modelId="{17D324AB-D4B3-4672-80E6-E11189E46DBA}" type="sibTrans" cxnId="{A1EB9188-1489-4C02-9F20-1C539D8B43B1}">
      <dgm:prSet/>
      <dgm:spPr/>
      <dgm:t>
        <a:bodyPr/>
        <a:lstStyle/>
        <a:p>
          <a:endParaRPr lang="en-US"/>
        </a:p>
      </dgm:t>
    </dgm:pt>
    <dgm:pt modelId="{508FF23E-08C6-4E82-83F0-76EBA4F73CB3}">
      <dgm:prSet phldrT="[Text]"/>
      <dgm:spPr/>
      <dgm:t>
        <a:bodyPr/>
        <a:lstStyle/>
        <a:p>
          <a:r>
            <a:rPr lang="en-US" dirty="0" smtClean="0"/>
            <a:t>Commercial Real Estate Lending</a:t>
          </a:r>
          <a:endParaRPr lang="en-US" dirty="0"/>
        </a:p>
      </dgm:t>
    </dgm:pt>
    <dgm:pt modelId="{84741703-0F45-4070-AA59-97C2B3E2097D}" type="parTrans" cxnId="{FA7E2848-4DB0-423E-BE36-8C7BC1C76AA7}">
      <dgm:prSet/>
      <dgm:spPr/>
      <dgm:t>
        <a:bodyPr/>
        <a:lstStyle/>
        <a:p>
          <a:endParaRPr lang="en-US"/>
        </a:p>
      </dgm:t>
    </dgm:pt>
    <dgm:pt modelId="{974686F8-AA50-4AD8-B38B-29EB8D741D6E}" type="sibTrans" cxnId="{FA7E2848-4DB0-423E-BE36-8C7BC1C76AA7}">
      <dgm:prSet/>
      <dgm:spPr/>
      <dgm:t>
        <a:bodyPr/>
        <a:lstStyle/>
        <a:p>
          <a:endParaRPr lang="en-US"/>
        </a:p>
      </dgm:t>
    </dgm:pt>
    <dgm:pt modelId="{A0692F70-C039-4B83-90CB-7679D6B2A9CC}">
      <dgm:prSet/>
      <dgm:spPr/>
      <dgm:t>
        <a:bodyPr/>
        <a:lstStyle/>
        <a:p>
          <a:r>
            <a:rPr lang="en-US" dirty="0" smtClean="0"/>
            <a:t>Credit</a:t>
          </a:r>
          <a:endParaRPr lang="en-US" dirty="0"/>
        </a:p>
      </dgm:t>
    </dgm:pt>
    <dgm:pt modelId="{DCCEF62A-F2B2-4AD6-98C2-7A939F3B13EC}" type="parTrans" cxnId="{78AD006B-50F0-471B-ADC1-E8C093DE9BFA}">
      <dgm:prSet/>
      <dgm:spPr/>
      <dgm:t>
        <a:bodyPr/>
        <a:lstStyle/>
        <a:p>
          <a:endParaRPr lang="en-US"/>
        </a:p>
      </dgm:t>
    </dgm:pt>
    <dgm:pt modelId="{E98B07B4-232F-4C28-8D40-7F66BAD84DAC}" type="sibTrans" cxnId="{78AD006B-50F0-471B-ADC1-E8C093DE9BFA}">
      <dgm:prSet/>
      <dgm:spPr/>
      <dgm:t>
        <a:bodyPr/>
        <a:lstStyle/>
        <a:p>
          <a:endParaRPr lang="en-US"/>
        </a:p>
      </dgm:t>
    </dgm:pt>
    <dgm:pt modelId="{B9BD4F29-DAB5-491F-B951-0C8F9C41D170}">
      <dgm:prSet/>
      <dgm:spPr/>
      <dgm:t>
        <a:bodyPr/>
        <a:lstStyle/>
        <a:p>
          <a:r>
            <a:rPr lang="en-US" dirty="0" smtClean="0"/>
            <a:t>Retail Banking</a:t>
          </a:r>
          <a:endParaRPr lang="en-US" dirty="0"/>
        </a:p>
      </dgm:t>
    </dgm:pt>
    <dgm:pt modelId="{E8DB9B38-8FED-4BD6-85F1-06B128A1D778}" type="parTrans" cxnId="{36A2F6F7-17F5-4874-9CEF-4B1A58D88071}">
      <dgm:prSet/>
      <dgm:spPr/>
      <dgm:t>
        <a:bodyPr/>
        <a:lstStyle/>
        <a:p>
          <a:endParaRPr lang="en-US"/>
        </a:p>
      </dgm:t>
    </dgm:pt>
    <dgm:pt modelId="{2ED897A3-E99B-49FF-A37A-136175A844B3}" type="sibTrans" cxnId="{36A2F6F7-17F5-4874-9CEF-4B1A58D88071}">
      <dgm:prSet/>
      <dgm:spPr/>
      <dgm:t>
        <a:bodyPr/>
        <a:lstStyle/>
        <a:p>
          <a:endParaRPr lang="en-US"/>
        </a:p>
      </dgm:t>
    </dgm:pt>
    <dgm:pt modelId="{43200676-ADA0-4070-90B6-16E9C7D1FE98}">
      <dgm:prSet/>
      <dgm:spPr/>
      <dgm:t>
        <a:bodyPr/>
        <a:lstStyle/>
        <a:p>
          <a:r>
            <a:rPr lang="en-US" dirty="0" smtClean="0"/>
            <a:t>Digital Banking</a:t>
          </a:r>
        </a:p>
      </dgm:t>
    </dgm:pt>
    <dgm:pt modelId="{D76864EF-74C0-4BB4-930F-B6CE9414B237}" type="parTrans" cxnId="{C3C89469-FB1B-4EBF-B559-108C8882AB0D}">
      <dgm:prSet/>
      <dgm:spPr/>
      <dgm:t>
        <a:bodyPr/>
        <a:lstStyle/>
        <a:p>
          <a:endParaRPr lang="en-US"/>
        </a:p>
      </dgm:t>
    </dgm:pt>
    <dgm:pt modelId="{AE800C39-E83E-4EBA-8219-123E89C6AD13}" type="sibTrans" cxnId="{C3C89469-FB1B-4EBF-B559-108C8882AB0D}">
      <dgm:prSet/>
      <dgm:spPr/>
      <dgm:t>
        <a:bodyPr/>
        <a:lstStyle/>
        <a:p>
          <a:endParaRPr lang="en-US"/>
        </a:p>
      </dgm:t>
    </dgm:pt>
    <dgm:pt modelId="{01F1273E-8FCF-43AA-BE45-7ACDD2FA8750}">
      <dgm:prSet/>
      <dgm:spPr/>
      <dgm:t>
        <a:bodyPr/>
        <a:lstStyle/>
        <a:p>
          <a:r>
            <a:rPr lang="en-US" dirty="0" smtClean="0"/>
            <a:t>Operations</a:t>
          </a:r>
          <a:endParaRPr lang="en-US" dirty="0"/>
        </a:p>
      </dgm:t>
    </dgm:pt>
    <dgm:pt modelId="{37CDCAD8-8955-4904-997E-1571772CD6F9}" type="parTrans" cxnId="{AF346235-5BBD-438E-89E4-35F6DC1AFA09}">
      <dgm:prSet/>
      <dgm:spPr/>
      <dgm:t>
        <a:bodyPr/>
        <a:lstStyle/>
        <a:p>
          <a:endParaRPr lang="en-US"/>
        </a:p>
      </dgm:t>
    </dgm:pt>
    <dgm:pt modelId="{AF0DA8D3-1100-406B-AAE3-9328FB0F51DC}" type="sibTrans" cxnId="{AF346235-5BBD-438E-89E4-35F6DC1AFA09}">
      <dgm:prSet/>
      <dgm:spPr/>
      <dgm:t>
        <a:bodyPr/>
        <a:lstStyle/>
        <a:p>
          <a:endParaRPr lang="en-US"/>
        </a:p>
      </dgm:t>
    </dgm:pt>
    <dgm:pt modelId="{5FEBCBBC-7EF9-4384-82E1-870A1A93170B}">
      <dgm:prSet/>
      <dgm:spPr/>
      <dgm:t>
        <a:bodyPr/>
        <a:lstStyle/>
        <a:p>
          <a:r>
            <a:rPr lang="en-US" dirty="0" smtClean="0"/>
            <a:t>Human Resources</a:t>
          </a:r>
          <a:endParaRPr lang="en-US" dirty="0"/>
        </a:p>
      </dgm:t>
    </dgm:pt>
    <dgm:pt modelId="{54834269-99CA-445C-B8B8-D02EBD9F93F4}" type="parTrans" cxnId="{BA68B48B-75A5-40AE-864C-7E73A79A8BDD}">
      <dgm:prSet/>
      <dgm:spPr/>
      <dgm:t>
        <a:bodyPr/>
        <a:lstStyle/>
        <a:p>
          <a:endParaRPr lang="en-US"/>
        </a:p>
      </dgm:t>
    </dgm:pt>
    <dgm:pt modelId="{79ABA2D7-6B8A-49DA-AA4B-CC1CC7108728}" type="sibTrans" cxnId="{BA68B48B-75A5-40AE-864C-7E73A79A8BDD}">
      <dgm:prSet/>
      <dgm:spPr/>
      <dgm:t>
        <a:bodyPr/>
        <a:lstStyle/>
        <a:p>
          <a:endParaRPr lang="en-US"/>
        </a:p>
      </dgm:t>
    </dgm:pt>
    <dgm:pt modelId="{85D053CA-0389-4DB7-84B5-21625FC73253}">
      <dgm:prSet/>
      <dgm:spPr/>
      <dgm:t>
        <a:bodyPr/>
        <a:lstStyle/>
        <a:p>
          <a:r>
            <a:rPr lang="en-US" dirty="0" smtClean="0"/>
            <a:t>Risk/Compliance</a:t>
          </a:r>
          <a:endParaRPr lang="en-US" dirty="0"/>
        </a:p>
      </dgm:t>
    </dgm:pt>
    <dgm:pt modelId="{079D575A-8996-46B4-BD3F-20124A7BB71A}" type="parTrans" cxnId="{D9498E09-9CB6-4A47-BF1F-96D29EC5A884}">
      <dgm:prSet/>
      <dgm:spPr/>
      <dgm:t>
        <a:bodyPr/>
        <a:lstStyle/>
        <a:p>
          <a:endParaRPr lang="en-US"/>
        </a:p>
      </dgm:t>
    </dgm:pt>
    <dgm:pt modelId="{A15B230C-88B5-47B0-8D97-515D6551BA86}" type="sibTrans" cxnId="{D9498E09-9CB6-4A47-BF1F-96D29EC5A884}">
      <dgm:prSet/>
      <dgm:spPr/>
      <dgm:t>
        <a:bodyPr/>
        <a:lstStyle/>
        <a:p>
          <a:endParaRPr lang="en-US"/>
        </a:p>
      </dgm:t>
    </dgm:pt>
    <dgm:pt modelId="{C22B8076-1EDC-4CCC-A462-1350ECC383BA}">
      <dgm:prSet/>
      <dgm:spPr/>
      <dgm:t>
        <a:bodyPr/>
        <a:lstStyle/>
        <a:p>
          <a:r>
            <a:rPr lang="en-US" dirty="0" smtClean="0"/>
            <a:t>Mortgage &amp; Consumer Lending</a:t>
          </a:r>
          <a:endParaRPr lang="en-US" dirty="0"/>
        </a:p>
      </dgm:t>
    </dgm:pt>
    <dgm:pt modelId="{B556C542-543C-4E4E-86E6-28F70AE2A032}" type="parTrans" cxnId="{3D6D60D1-7EF7-478B-9EF7-309AD48C3355}">
      <dgm:prSet/>
      <dgm:spPr/>
      <dgm:t>
        <a:bodyPr/>
        <a:lstStyle/>
        <a:p>
          <a:endParaRPr lang="en-US"/>
        </a:p>
      </dgm:t>
    </dgm:pt>
    <dgm:pt modelId="{A21530CB-A508-4705-80A6-F56EFFE48F1B}" type="sibTrans" cxnId="{3D6D60D1-7EF7-478B-9EF7-309AD48C3355}">
      <dgm:prSet/>
      <dgm:spPr/>
      <dgm:t>
        <a:bodyPr/>
        <a:lstStyle/>
        <a:p>
          <a:endParaRPr lang="en-US"/>
        </a:p>
      </dgm:t>
    </dgm:pt>
    <dgm:pt modelId="{5F13309A-9C24-4C44-BD07-A9675FD1B57C}">
      <dgm:prSet/>
      <dgm:spPr/>
      <dgm:t>
        <a:bodyPr/>
        <a:lstStyle/>
        <a:p>
          <a:r>
            <a:rPr lang="en-US" dirty="0" smtClean="0"/>
            <a:t>Small Business Lending</a:t>
          </a:r>
          <a:endParaRPr lang="en-US" dirty="0"/>
        </a:p>
      </dgm:t>
    </dgm:pt>
    <dgm:pt modelId="{DFF6B0D9-347C-4B3E-BE8A-99825B942032}" type="parTrans" cxnId="{DFD7791F-0D3A-4941-8CAC-F7E84D232EFD}">
      <dgm:prSet/>
      <dgm:spPr/>
      <dgm:t>
        <a:bodyPr/>
        <a:lstStyle/>
        <a:p>
          <a:endParaRPr lang="en-US"/>
        </a:p>
      </dgm:t>
    </dgm:pt>
    <dgm:pt modelId="{8903B847-EBF4-425D-B3A5-0D2C015B4EB5}" type="sibTrans" cxnId="{DFD7791F-0D3A-4941-8CAC-F7E84D232EFD}">
      <dgm:prSet/>
      <dgm:spPr/>
      <dgm:t>
        <a:bodyPr/>
        <a:lstStyle/>
        <a:p>
          <a:endParaRPr lang="en-US"/>
        </a:p>
      </dgm:t>
    </dgm:pt>
    <dgm:pt modelId="{73B17C52-4D53-42D0-A21D-B2B19A26D51E}">
      <dgm:prSet/>
      <dgm:spPr/>
      <dgm:t>
        <a:bodyPr/>
        <a:lstStyle/>
        <a:p>
          <a:r>
            <a:rPr lang="en-US" dirty="0" smtClean="0"/>
            <a:t>Essex Services: Investment</a:t>
          </a:r>
          <a:endParaRPr lang="en-US" dirty="0"/>
        </a:p>
      </dgm:t>
    </dgm:pt>
    <dgm:pt modelId="{BA4ADC5D-D74C-4536-B4E0-1E2D13562F96}" type="parTrans" cxnId="{0A4A2989-1A8B-4267-BE62-40E9719A6250}">
      <dgm:prSet/>
      <dgm:spPr/>
      <dgm:t>
        <a:bodyPr/>
        <a:lstStyle/>
        <a:p>
          <a:endParaRPr lang="en-US"/>
        </a:p>
      </dgm:t>
    </dgm:pt>
    <dgm:pt modelId="{68BD4C66-02EE-43E5-A507-44114295DD85}" type="sibTrans" cxnId="{0A4A2989-1A8B-4267-BE62-40E9719A6250}">
      <dgm:prSet/>
      <dgm:spPr/>
      <dgm:t>
        <a:bodyPr/>
        <a:lstStyle/>
        <a:p>
          <a:endParaRPr lang="en-US"/>
        </a:p>
      </dgm:t>
    </dgm:pt>
    <dgm:pt modelId="{7A9C7A5B-D7F6-45B9-A74E-821F14FBDBFF}">
      <dgm:prSet/>
      <dgm:spPr/>
      <dgm:t>
        <a:bodyPr/>
        <a:lstStyle/>
        <a:p>
          <a:r>
            <a:rPr lang="en-US" dirty="0" smtClean="0"/>
            <a:t>Retail Branch Banking</a:t>
          </a:r>
          <a:endParaRPr lang="en-US" dirty="0"/>
        </a:p>
      </dgm:t>
    </dgm:pt>
    <dgm:pt modelId="{1D731EEB-3A8E-4EC4-AE1D-54B5AFEB8773}" type="parTrans" cxnId="{15507B0F-D522-4B2A-89DF-802FFF096835}">
      <dgm:prSet/>
      <dgm:spPr/>
      <dgm:t>
        <a:bodyPr/>
        <a:lstStyle/>
        <a:p>
          <a:endParaRPr lang="en-US"/>
        </a:p>
      </dgm:t>
    </dgm:pt>
    <dgm:pt modelId="{16BB69E1-D103-414C-8080-DF5516D09F48}" type="sibTrans" cxnId="{15507B0F-D522-4B2A-89DF-802FFF096835}">
      <dgm:prSet/>
      <dgm:spPr/>
      <dgm:t>
        <a:bodyPr/>
        <a:lstStyle/>
        <a:p>
          <a:endParaRPr lang="en-US"/>
        </a:p>
      </dgm:t>
    </dgm:pt>
    <dgm:pt modelId="{9589DF77-5994-4503-931B-4D42CDF3D243}">
      <dgm:prSet/>
      <dgm:spPr/>
      <dgm:t>
        <a:bodyPr/>
        <a:lstStyle/>
        <a:p>
          <a:r>
            <a:rPr lang="en-US" dirty="0" smtClean="0"/>
            <a:t>Deposit Operations</a:t>
          </a:r>
          <a:endParaRPr lang="en-US" dirty="0"/>
        </a:p>
      </dgm:t>
    </dgm:pt>
    <dgm:pt modelId="{9D39FC22-2B4B-4C10-A670-E3F4BEE984D1}" type="parTrans" cxnId="{093434BE-CF20-4DFC-B3B4-1849585415D2}">
      <dgm:prSet/>
      <dgm:spPr/>
      <dgm:t>
        <a:bodyPr/>
        <a:lstStyle/>
        <a:p>
          <a:endParaRPr lang="en-US"/>
        </a:p>
      </dgm:t>
    </dgm:pt>
    <dgm:pt modelId="{D580CA88-73BB-465F-80C8-89F4C0229571}" type="sibTrans" cxnId="{093434BE-CF20-4DFC-B3B4-1849585415D2}">
      <dgm:prSet/>
      <dgm:spPr/>
      <dgm:t>
        <a:bodyPr/>
        <a:lstStyle/>
        <a:p>
          <a:endParaRPr lang="en-US"/>
        </a:p>
      </dgm:t>
    </dgm:pt>
    <dgm:pt modelId="{D7855C2E-4504-4E6B-9B37-172419E79699}">
      <dgm:prSet/>
      <dgm:spPr/>
      <dgm:t>
        <a:bodyPr/>
        <a:lstStyle/>
        <a:p>
          <a:r>
            <a:rPr lang="en-US" dirty="0" smtClean="0"/>
            <a:t>Retail Branch Operations</a:t>
          </a:r>
          <a:endParaRPr lang="en-US" dirty="0"/>
        </a:p>
      </dgm:t>
    </dgm:pt>
    <dgm:pt modelId="{1284D74E-18E4-4AB9-935C-55D38F10A2F6}" type="parTrans" cxnId="{3C04611A-7AF4-4C8D-8F35-79086470675F}">
      <dgm:prSet/>
      <dgm:spPr/>
      <dgm:t>
        <a:bodyPr/>
        <a:lstStyle/>
        <a:p>
          <a:endParaRPr lang="en-US"/>
        </a:p>
      </dgm:t>
    </dgm:pt>
    <dgm:pt modelId="{FE0C3EB1-9794-45BC-A2B1-DED024DD318E}" type="sibTrans" cxnId="{3C04611A-7AF4-4C8D-8F35-79086470675F}">
      <dgm:prSet/>
      <dgm:spPr/>
      <dgm:t>
        <a:bodyPr/>
        <a:lstStyle/>
        <a:p>
          <a:endParaRPr lang="en-US"/>
        </a:p>
      </dgm:t>
    </dgm:pt>
    <dgm:pt modelId="{E7936BEB-265F-446F-97A2-FE334FE2D98D}">
      <dgm:prSet/>
      <dgm:spPr/>
      <dgm:t>
        <a:bodyPr/>
        <a:lstStyle/>
        <a:p>
          <a:r>
            <a:rPr lang="en-US" dirty="0" smtClean="0"/>
            <a:t>Training and Development</a:t>
          </a:r>
          <a:endParaRPr lang="en-US" dirty="0"/>
        </a:p>
      </dgm:t>
    </dgm:pt>
    <dgm:pt modelId="{5EDB77E7-E009-47FF-9739-FAF7E7BA8C2D}" type="parTrans" cxnId="{DF6F3375-41AF-4872-B2A9-9C42E75684C6}">
      <dgm:prSet/>
      <dgm:spPr/>
      <dgm:t>
        <a:bodyPr/>
        <a:lstStyle/>
        <a:p>
          <a:endParaRPr lang="en-US"/>
        </a:p>
      </dgm:t>
    </dgm:pt>
    <dgm:pt modelId="{CD8FBC8B-DEBF-4B46-B7A5-02EA80B91F43}" type="sibTrans" cxnId="{DF6F3375-41AF-4872-B2A9-9C42E75684C6}">
      <dgm:prSet/>
      <dgm:spPr/>
      <dgm:t>
        <a:bodyPr/>
        <a:lstStyle/>
        <a:p>
          <a:endParaRPr lang="en-US"/>
        </a:p>
      </dgm:t>
    </dgm:pt>
    <dgm:pt modelId="{EE53C6A8-E110-4B52-8E57-360047550A58}">
      <dgm:prSet/>
      <dgm:spPr/>
      <dgm:t>
        <a:bodyPr/>
        <a:lstStyle/>
        <a:p>
          <a:r>
            <a:rPr lang="en-US" dirty="0" smtClean="0"/>
            <a:t>Bank Security</a:t>
          </a:r>
          <a:endParaRPr lang="en-US" dirty="0"/>
        </a:p>
      </dgm:t>
    </dgm:pt>
    <dgm:pt modelId="{0E4BB85E-65A8-44E2-8E0A-39D359CBC38C}" type="parTrans" cxnId="{649B8203-B420-40CA-97F7-B56A6E49A27E}">
      <dgm:prSet/>
      <dgm:spPr/>
      <dgm:t>
        <a:bodyPr/>
        <a:lstStyle/>
        <a:p>
          <a:endParaRPr lang="en-US"/>
        </a:p>
      </dgm:t>
    </dgm:pt>
    <dgm:pt modelId="{68317707-0FEF-4A02-A0B0-5C1054607C30}" type="sibTrans" cxnId="{649B8203-B420-40CA-97F7-B56A6E49A27E}">
      <dgm:prSet/>
      <dgm:spPr/>
      <dgm:t>
        <a:bodyPr/>
        <a:lstStyle/>
        <a:p>
          <a:endParaRPr lang="en-US"/>
        </a:p>
      </dgm:t>
    </dgm:pt>
    <dgm:pt modelId="{E35A05FC-56DD-484E-8F15-EA21A9606249}">
      <dgm:prSet/>
      <dgm:spPr/>
      <dgm:t>
        <a:bodyPr/>
        <a:lstStyle/>
        <a:p>
          <a:r>
            <a:rPr lang="en-US" dirty="0" smtClean="0"/>
            <a:t>IT</a:t>
          </a:r>
          <a:endParaRPr lang="en-US" dirty="0"/>
        </a:p>
      </dgm:t>
    </dgm:pt>
    <dgm:pt modelId="{61844270-2C1D-4519-AB0C-D573497405FE}" type="parTrans" cxnId="{E3F27A2B-BCE3-475C-87EA-1F0076D2B406}">
      <dgm:prSet/>
      <dgm:spPr/>
      <dgm:t>
        <a:bodyPr/>
        <a:lstStyle/>
        <a:p>
          <a:endParaRPr lang="en-US"/>
        </a:p>
      </dgm:t>
    </dgm:pt>
    <dgm:pt modelId="{3D8D1F42-A566-4941-9428-69CC4FF54A0B}" type="sibTrans" cxnId="{E3F27A2B-BCE3-475C-87EA-1F0076D2B406}">
      <dgm:prSet/>
      <dgm:spPr/>
      <dgm:t>
        <a:bodyPr/>
        <a:lstStyle/>
        <a:p>
          <a:endParaRPr lang="en-US"/>
        </a:p>
      </dgm:t>
    </dgm:pt>
    <dgm:pt modelId="{287570AE-9FA9-48AD-A932-77700F4E1573}">
      <dgm:prSet/>
      <dgm:spPr/>
      <dgm:t>
        <a:bodyPr/>
        <a:lstStyle/>
        <a:p>
          <a:r>
            <a:rPr lang="en-US" dirty="0" smtClean="0"/>
            <a:t>Loan Collections and Special Assets</a:t>
          </a:r>
          <a:endParaRPr lang="en-US" dirty="0"/>
        </a:p>
      </dgm:t>
    </dgm:pt>
    <dgm:pt modelId="{262FE3E5-7905-46A8-A997-A02CE1C8EFA4}" type="parTrans" cxnId="{B6AE76C2-D984-425B-A098-B06D17FB63EA}">
      <dgm:prSet/>
      <dgm:spPr/>
      <dgm:t>
        <a:bodyPr/>
        <a:lstStyle/>
        <a:p>
          <a:endParaRPr lang="en-US"/>
        </a:p>
      </dgm:t>
    </dgm:pt>
    <dgm:pt modelId="{7BAA691F-EDE6-4827-81E4-7D89119F802D}" type="sibTrans" cxnId="{B6AE76C2-D984-425B-A098-B06D17FB63EA}">
      <dgm:prSet/>
      <dgm:spPr/>
      <dgm:t>
        <a:bodyPr/>
        <a:lstStyle/>
        <a:p>
          <a:endParaRPr lang="en-US"/>
        </a:p>
      </dgm:t>
    </dgm:pt>
    <dgm:pt modelId="{D711F51C-400D-45C0-8384-47BBF33AF6F2}">
      <dgm:prSet/>
      <dgm:spPr/>
      <dgm:t>
        <a:bodyPr/>
        <a:lstStyle/>
        <a:p>
          <a:r>
            <a:rPr lang="en-US" dirty="0" smtClean="0"/>
            <a:t>Appraisal &amp; Evaluation Management</a:t>
          </a:r>
          <a:endParaRPr lang="en-US" dirty="0"/>
        </a:p>
      </dgm:t>
    </dgm:pt>
    <dgm:pt modelId="{0A969812-17C1-4DCC-931C-86075ABF1EE7}" type="parTrans" cxnId="{D6A289D4-230E-4F1E-8CAD-725ACDBF4C67}">
      <dgm:prSet/>
      <dgm:spPr/>
      <dgm:t>
        <a:bodyPr/>
        <a:lstStyle/>
        <a:p>
          <a:endParaRPr lang="en-US"/>
        </a:p>
      </dgm:t>
    </dgm:pt>
    <dgm:pt modelId="{72410DD5-38FD-4AD1-B046-A944D0751A9D}" type="sibTrans" cxnId="{D6A289D4-230E-4F1E-8CAD-725ACDBF4C67}">
      <dgm:prSet/>
      <dgm:spPr/>
      <dgm:t>
        <a:bodyPr/>
        <a:lstStyle/>
        <a:p>
          <a:endParaRPr lang="en-US"/>
        </a:p>
      </dgm:t>
    </dgm:pt>
    <dgm:pt modelId="{AC3AA143-EF72-404E-ACB7-78327EBF8D9F}">
      <dgm:prSet/>
      <dgm:spPr/>
      <dgm:t>
        <a:bodyPr/>
        <a:lstStyle/>
        <a:p>
          <a:r>
            <a:rPr lang="en-US" dirty="0" smtClean="0"/>
            <a:t>Payroll and Benefits Administration</a:t>
          </a:r>
          <a:endParaRPr lang="en-US" dirty="0"/>
        </a:p>
      </dgm:t>
    </dgm:pt>
    <dgm:pt modelId="{F60F3CD2-3A64-42A7-BCBD-2257619004FC}" type="parTrans" cxnId="{D29C9D44-A8B2-49C0-9B4E-D20AE81F2709}">
      <dgm:prSet/>
      <dgm:spPr/>
      <dgm:t>
        <a:bodyPr/>
        <a:lstStyle/>
        <a:p>
          <a:endParaRPr lang="en-US"/>
        </a:p>
      </dgm:t>
    </dgm:pt>
    <dgm:pt modelId="{F603CFF1-D5B6-4F33-956C-CD6C179E856F}" type="sibTrans" cxnId="{D29C9D44-A8B2-49C0-9B4E-D20AE81F2709}">
      <dgm:prSet/>
      <dgm:spPr/>
      <dgm:t>
        <a:bodyPr/>
        <a:lstStyle/>
        <a:p>
          <a:endParaRPr lang="en-US"/>
        </a:p>
      </dgm:t>
    </dgm:pt>
    <dgm:pt modelId="{3F22BF17-2F49-41FE-B356-B8CF2B2EEB5F}">
      <dgm:prSet/>
      <dgm:spPr/>
      <dgm:t>
        <a:bodyPr/>
        <a:lstStyle/>
        <a:p>
          <a:r>
            <a:rPr lang="en-US" dirty="0" smtClean="0"/>
            <a:t>Recruiting</a:t>
          </a:r>
          <a:endParaRPr lang="en-US" dirty="0"/>
        </a:p>
      </dgm:t>
    </dgm:pt>
    <dgm:pt modelId="{C3982DA5-711C-4D8A-97EC-617B95E8B2C7}" type="parTrans" cxnId="{24B51793-BF10-40C5-83B2-CD48C9FA7B75}">
      <dgm:prSet/>
      <dgm:spPr/>
      <dgm:t>
        <a:bodyPr/>
        <a:lstStyle/>
        <a:p>
          <a:endParaRPr lang="en-US"/>
        </a:p>
      </dgm:t>
    </dgm:pt>
    <dgm:pt modelId="{10A91134-09D5-480C-92C3-00F92F634E0C}" type="sibTrans" cxnId="{24B51793-BF10-40C5-83B2-CD48C9FA7B75}">
      <dgm:prSet/>
      <dgm:spPr/>
      <dgm:t>
        <a:bodyPr/>
        <a:lstStyle/>
        <a:p>
          <a:endParaRPr lang="en-US"/>
        </a:p>
      </dgm:t>
    </dgm:pt>
    <dgm:pt modelId="{11467680-FE66-47F6-AF4A-8AB3007037F8}" type="asst">
      <dgm:prSet/>
      <dgm:spPr/>
      <dgm:t>
        <a:bodyPr/>
        <a:lstStyle/>
        <a:p>
          <a:r>
            <a:rPr lang="en-US" dirty="0" smtClean="0"/>
            <a:t>General Counsel</a:t>
          </a:r>
          <a:endParaRPr lang="en-US" dirty="0"/>
        </a:p>
      </dgm:t>
    </dgm:pt>
    <dgm:pt modelId="{D16CE322-FC99-47FD-8940-05BBF4F1061C}" type="parTrans" cxnId="{83948E1E-734C-45A6-BD27-BCEC3C44BA28}">
      <dgm:prSet/>
      <dgm:spPr/>
      <dgm:t>
        <a:bodyPr/>
        <a:lstStyle/>
        <a:p>
          <a:endParaRPr lang="en-US"/>
        </a:p>
      </dgm:t>
    </dgm:pt>
    <dgm:pt modelId="{5CC99BC7-F580-4665-A1C5-BEC48511F2F5}" type="sibTrans" cxnId="{83948E1E-734C-45A6-BD27-BCEC3C44BA28}">
      <dgm:prSet/>
      <dgm:spPr/>
      <dgm:t>
        <a:bodyPr/>
        <a:lstStyle/>
        <a:p>
          <a:endParaRPr lang="en-US"/>
        </a:p>
      </dgm:t>
    </dgm:pt>
    <dgm:pt modelId="{1516E9DF-ECB4-480D-BB7A-B15846E03EAD}" type="asst">
      <dgm:prSet/>
      <dgm:spPr/>
      <dgm:t>
        <a:bodyPr/>
        <a:lstStyle/>
        <a:p>
          <a:r>
            <a:rPr lang="en-US" dirty="0" smtClean="0"/>
            <a:t>Audit</a:t>
          </a:r>
          <a:endParaRPr lang="en-US" dirty="0"/>
        </a:p>
      </dgm:t>
    </dgm:pt>
    <dgm:pt modelId="{4FA60883-2EED-4FD2-B390-9249F89859D9}" type="parTrans" cxnId="{F41E47DA-212A-47D8-9348-B00BB44540BF}">
      <dgm:prSet/>
      <dgm:spPr/>
      <dgm:t>
        <a:bodyPr/>
        <a:lstStyle/>
        <a:p>
          <a:endParaRPr lang="en-US"/>
        </a:p>
      </dgm:t>
    </dgm:pt>
    <dgm:pt modelId="{5743AB43-5567-46F5-8598-02F138DD0E15}" type="sibTrans" cxnId="{F41E47DA-212A-47D8-9348-B00BB44540BF}">
      <dgm:prSet/>
      <dgm:spPr/>
      <dgm:t>
        <a:bodyPr/>
        <a:lstStyle/>
        <a:p>
          <a:endParaRPr lang="en-US"/>
        </a:p>
      </dgm:t>
    </dgm:pt>
    <dgm:pt modelId="{1E03B36F-404E-4C42-AED2-F9EBAFBDE9B1}">
      <dgm:prSet/>
      <dgm:spPr/>
      <dgm:t>
        <a:bodyPr/>
        <a:lstStyle/>
        <a:p>
          <a:r>
            <a:rPr lang="en-US" dirty="0" smtClean="0"/>
            <a:t>Credit Analysis</a:t>
          </a:r>
          <a:endParaRPr lang="en-US" dirty="0"/>
        </a:p>
      </dgm:t>
    </dgm:pt>
    <dgm:pt modelId="{C8ACF968-7DF2-4756-B488-3B049555576E}" type="parTrans" cxnId="{FB7CA9CF-4D10-4E06-94B5-A97590ECAF44}">
      <dgm:prSet/>
      <dgm:spPr/>
      <dgm:t>
        <a:bodyPr/>
        <a:lstStyle/>
        <a:p>
          <a:endParaRPr lang="en-US"/>
        </a:p>
      </dgm:t>
    </dgm:pt>
    <dgm:pt modelId="{F54D97BE-010A-40E6-B8D9-4A3BC69EEED3}" type="sibTrans" cxnId="{FB7CA9CF-4D10-4E06-94B5-A97590ECAF44}">
      <dgm:prSet/>
      <dgm:spPr/>
      <dgm:t>
        <a:bodyPr/>
        <a:lstStyle/>
        <a:p>
          <a:endParaRPr lang="en-US"/>
        </a:p>
      </dgm:t>
    </dgm:pt>
    <dgm:pt modelId="{8BF195D0-C3BE-490C-82A3-4C420FC1F2CB}">
      <dgm:prSet/>
      <dgm:spPr/>
      <dgm:t>
        <a:bodyPr/>
        <a:lstStyle/>
        <a:p>
          <a:r>
            <a:rPr lang="en-US" dirty="0" smtClean="0"/>
            <a:t>Credit &amp; Loan Operations</a:t>
          </a:r>
          <a:endParaRPr lang="en-US" dirty="0"/>
        </a:p>
      </dgm:t>
    </dgm:pt>
    <dgm:pt modelId="{58C345BB-3550-460D-91F9-79A6DA5B722A}" type="parTrans" cxnId="{18E5D4C8-1044-46B3-8475-9603411722D2}">
      <dgm:prSet/>
      <dgm:spPr/>
      <dgm:t>
        <a:bodyPr/>
        <a:lstStyle/>
        <a:p>
          <a:endParaRPr lang="en-US"/>
        </a:p>
      </dgm:t>
    </dgm:pt>
    <dgm:pt modelId="{777E17B2-D32C-4AA8-A3B3-2B19273FC972}" type="sibTrans" cxnId="{18E5D4C8-1044-46B3-8475-9603411722D2}">
      <dgm:prSet/>
      <dgm:spPr/>
      <dgm:t>
        <a:bodyPr/>
        <a:lstStyle/>
        <a:p>
          <a:endParaRPr lang="en-US"/>
        </a:p>
      </dgm:t>
    </dgm:pt>
    <dgm:pt modelId="{5D6B8785-EF8A-41CE-817C-501D812BA125}">
      <dgm:prSet/>
      <dgm:spPr/>
      <dgm:t>
        <a:bodyPr/>
        <a:lstStyle/>
        <a:p>
          <a:r>
            <a:rPr lang="en-US" dirty="0" smtClean="0"/>
            <a:t>Marketing and Communications</a:t>
          </a:r>
        </a:p>
      </dgm:t>
    </dgm:pt>
    <dgm:pt modelId="{8ECF2A81-BEB4-4863-BE2A-B12DD48CC54A}" type="parTrans" cxnId="{EA16FAE0-30B9-4D0D-9446-682986CB0153}">
      <dgm:prSet/>
      <dgm:spPr/>
      <dgm:t>
        <a:bodyPr/>
        <a:lstStyle/>
        <a:p>
          <a:endParaRPr lang="en-US"/>
        </a:p>
      </dgm:t>
    </dgm:pt>
    <dgm:pt modelId="{8D05D257-7E9E-4E20-A49D-1461E9AA7167}" type="sibTrans" cxnId="{EA16FAE0-30B9-4D0D-9446-682986CB0153}">
      <dgm:prSet/>
      <dgm:spPr/>
      <dgm:t>
        <a:bodyPr/>
        <a:lstStyle/>
        <a:p>
          <a:endParaRPr lang="en-US"/>
        </a:p>
      </dgm:t>
    </dgm:pt>
    <dgm:pt modelId="{D2931BA4-0244-40D5-A871-315D284227D8}">
      <dgm:prSet/>
      <dgm:spPr/>
      <dgm:t>
        <a:bodyPr/>
        <a:lstStyle/>
        <a:p>
          <a:r>
            <a:rPr lang="en-US" dirty="0" smtClean="0"/>
            <a:t>Online &amp; Mobile Banking</a:t>
          </a:r>
        </a:p>
      </dgm:t>
    </dgm:pt>
    <dgm:pt modelId="{FFF900DE-8B82-4966-9C2D-FE98E840C31F}" type="parTrans" cxnId="{B8F10522-71A5-44D9-A986-04BC1A135277}">
      <dgm:prSet/>
      <dgm:spPr/>
      <dgm:t>
        <a:bodyPr/>
        <a:lstStyle/>
        <a:p>
          <a:endParaRPr lang="en-US"/>
        </a:p>
      </dgm:t>
    </dgm:pt>
    <dgm:pt modelId="{3BEE9D47-116B-449F-9EAA-AF915BC5B0A4}" type="sibTrans" cxnId="{B8F10522-71A5-44D9-A986-04BC1A135277}">
      <dgm:prSet/>
      <dgm:spPr/>
      <dgm:t>
        <a:bodyPr/>
        <a:lstStyle/>
        <a:p>
          <a:endParaRPr lang="en-US"/>
        </a:p>
      </dgm:t>
    </dgm:pt>
    <dgm:pt modelId="{02C1687C-B7F3-4DAF-8CB7-3C28C0355140}">
      <dgm:prSet/>
      <dgm:spPr/>
      <dgm:t>
        <a:bodyPr/>
        <a:lstStyle/>
        <a:p>
          <a:r>
            <a:rPr lang="en-US" dirty="0" smtClean="0"/>
            <a:t>Call Center</a:t>
          </a:r>
        </a:p>
      </dgm:t>
    </dgm:pt>
    <dgm:pt modelId="{09056C64-708E-48C6-8D69-A2674A7A8CB5}" type="parTrans" cxnId="{245D9A32-0C83-4644-85F1-07DEE10D0BED}">
      <dgm:prSet/>
      <dgm:spPr/>
      <dgm:t>
        <a:bodyPr/>
        <a:lstStyle/>
        <a:p>
          <a:endParaRPr lang="en-US"/>
        </a:p>
      </dgm:t>
    </dgm:pt>
    <dgm:pt modelId="{241CDE78-B7B5-4FF1-9ACF-90DD98F1CE95}" type="sibTrans" cxnId="{245D9A32-0C83-4644-85F1-07DEE10D0BED}">
      <dgm:prSet/>
      <dgm:spPr/>
      <dgm:t>
        <a:bodyPr/>
        <a:lstStyle/>
        <a:p>
          <a:endParaRPr lang="en-US"/>
        </a:p>
      </dgm:t>
    </dgm:pt>
    <dgm:pt modelId="{33E81E53-A335-4DDC-8C9A-B478C049FB9D}" type="pres">
      <dgm:prSet presAssocID="{6FBB73C9-990C-4821-9458-3D1F69ED93ED}" presName="hierChild1" presStyleCnt="0">
        <dgm:presLayoutVars>
          <dgm:orgChart val="1"/>
          <dgm:chPref val="1"/>
          <dgm:dir/>
          <dgm:animOne val="branch"/>
          <dgm:animLvl val="lvl"/>
          <dgm:resizeHandles/>
        </dgm:presLayoutVars>
      </dgm:prSet>
      <dgm:spPr/>
      <dgm:t>
        <a:bodyPr/>
        <a:lstStyle/>
        <a:p>
          <a:endParaRPr lang="en-US"/>
        </a:p>
      </dgm:t>
    </dgm:pt>
    <dgm:pt modelId="{FD1CDB37-B09F-4734-AFAD-E82EBBA78762}" type="pres">
      <dgm:prSet presAssocID="{D1D37DC0-4DAE-460B-A232-69E3628120F4}" presName="hierRoot1" presStyleCnt="0">
        <dgm:presLayoutVars>
          <dgm:hierBranch val="init"/>
        </dgm:presLayoutVars>
      </dgm:prSet>
      <dgm:spPr/>
    </dgm:pt>
    <dgm:pt modelId="{46C2620A-0DC3-487D-9E51-33A83AD62862}" type="pres">
      <dgm:prSet presAssocID="{D1D37DC0-4DAE-460B-A232-69E3628120F4}" presName="rootComposite1" presStyleCnt="0"/>
      <dgm:spPr/>
    </dgm:pt>
    <dgm:pt modelId="{4B9C0A1A-2188-4B55-94DB-426C98234296}" type="pres">
      <dgm:prSet presAssocID="{D1D37DC0-4DAE-460B-A232-69E3628120F4}" presName="rootText1" presStyleLbl="node0" presStyleIdx="0" presStyleCnt="3" custAng="0">
        <dgm:presLayoutVars>
          <dgm:chPref val="3"/>
        </dgm:presLayoutVars>
      </dgm:prSet>
      <dgm:spPr/>
      <dgm:t>
        <a:bodyPr/>
        <a:lstStyle/>
        <a:p>
          <a:endParaRPr lang="en-US"/>
        </a:p>
      </dgm:t>
    </dgm:pt>
    <dgm:pt modelId="{D0760C8E-BC53-4606-A51C-B66F75206644}" type="pres">
      <dgm:prSet presAssocID="{D1D37DC0-4DAE-460B-A232-69E3628120F4}" presName="rootConnector1" presStyleLbl="asst0" presStyleIdx="0" presStyleCnt="0"/>
      <dgm:spPr/>
      <dgm:t>
        <a:bodyPr/>
        <a:lstStyle/>
        <a:p>
          <a:endParaRPr lang="en-US"/>
        </a:p>
      </dgm:t>
    </dgm:pt>
    <dgm:pt modelId="{6CE50C79-93CC-4C3B-85F7-276D0CD59396}" type="pres">
      <dgm:prSet presAssocID="{D1D37DC0-4DAE-460B-A232-69E3628120F4}" presName="hierChild2" presStyleCnt="0"/>
      <dgm:spPr/>
    </dgm:pt>
    <dgm:pt modelId="{A5C17ABD-09BD-4037-934A-B17C2D6B3194}" type="pres">
      <dgm:prSet presAssocID="{880496E3-D326-4513-8FB9-634B2B349287}" presName="Name37" presStyleLbl="parChTrans1D2" presStyleIdx="0" presStyleCnt="9"/>
      <dgm:spPr/>
      <dgm:t>
        <a:bodyPr/>
        <a:lstStyle/>
        <a:p>
          <a:endParaRPr lang="en-US"/>
        </a:p>
      </dgm:t>
    </dgm:pt>
    <dgm:pt modelId="{A5908F5D-059F-4E6F-8A67-A6D485449C7A}" type="pres">
      <dgm:prSet presAssocID="{A18E01FC-964E-4A50-832A-E4378D6E7F7A}" presName="hierRoot2" presStyleCnt="0">
        <dgm:presLayoutVars>
          <dgm:hierBranch val="init"/>
        </dgm:presLayoutVars>
      </dgm:prSet>
      <dgm:spPr/>
    </dgm:pt>
    <dgm:pt modelId="{5E21E2E5-B4E3-4E8B-9819-B511945F8C4A}" type="pres">
      <dgm:prSet presAssocID="{A18E01FC-964E-4A50-832A-E4378D6E7F7A}" presName="rootComposite" presStyleCnt="0"/>
      <dgm:spPr/>
    </dgm:pt>
    <dgm:pt modelId="{A2B9BC73-72C8-423A-98E8-9EA44184EA9C}" type="pres">
      <dgm:prSet presAssocID="{A18E01FC-964E-4A50-832A-E4378D6E7F7A}" presName="rootText" presStyleLbl="node2" presStyleIdx="0" presStyleCnt="9">
        <dgm:presLayoutVars>
          <dgm:chPref val="3"/>
        </dgm:presLayoutVars>
      </dgm:prSet>
      <dgm:spPr/>
      <dgm:t>
        <a:bodyPr/>
        <a:lstStyle/>
        <a:p>
          <a:endParaRPr lang="en-US"/>
        </a:p>
      </dgm:t>
    </dgm:pt>
    <dgm:pt modelId="{B4DB3CDC-6166-44D7-8AF7-32A8B7D4CDA0}" type="pres">
      <dgm:prSet presAssocID="{A18E01FC-964E-4A50-832A-E4378D6E7F7A}" presName="rootConnector" presStyleLbl="node2" presStyleIdx="0" presStyleCnt="9"/>
      <dgm:spPr/>
      <dgm:t>
        <a:bodyPr/>
        <a:lstStyle/>
        <a:p>
          <a:endParaRPr lang="en-US"/>
        </a:p>
      </dgm:t>
    </dgm:pt>
    <dgm:pt modelId="{8A4AB71E-E489-4A61-A840-D64C436384B5}" type="pres">
      <dgm:prSet presAssocID="{A18E01FC-964E-4A50-832A-E4378D6E7F7A}" presName="hierChild4" presStyleCnt="0"/>
      <dgm:spPr/>
    </dgm:pt>
    <dgm:pt modelId="{F438CBFC-40A6-4326-B80E-53C286C7353F}" type="pres">
      <dgm:prSet presAssocID="{A18E01FC-964E-4A50-832A-E4378D6E7F7A}" presName="hierChild5" presStyleCnt="0"/>
      <dgm:spPr/>
    </dgm:pt>
    <dgm:pt modelId="{4C7C426F-9986-4E55-8B86-60254E0F33E0}" type="pres">
      <dgm:prSet presAssocID="{1A0BF94B-974A-4FBF-B291-58290EAA3162}" presName="Name37" presStyleLbl="parChTrans1D2" presStyleIdx="1" presStyleCnt="9"/>
      <dgm:spPr/>
      <dgm:t>
        <a:bodyPr/>
        <a:lstStyle/>
        <a:p>
          <a:endParaRPr lang="en-US"/>
        </a:p>
      </dgm:t>
    </dgm:pt>
    <dgm:pt modelId="{1DE5E7AE-716A-47D5-A497-750312767660}" type="pres">
      <dgm:prSet presAssocID="{9658AB0C-75E4-4637-B314-EB33A93CFF99}" presName="hierRoot2" presStyleCnt="0">
        <dgm:presLayoutVars>
          <dgm:hierBranch val="init"/>
        </dgm:presLayoutVars>
      </dgm:prSet>
      <dgm:spPr/>
    </dgm:pt>
    <dgm:pt modelId="{04F9BFD0-EA5E-469D-B8B1-142AB446856F}" type="pres">
      <dgm:prSet presAssocID="{9658AB0C-75E4-4637-B314-EB33A93CFF99}" presName="rootComposite" presStyleCnt="0"/>
      <dgm:spPr/>
    </dgm:pt>
    <dgm:pt modelId="{ED972261-09A9-4A5F-ACEF-AF3FEFFED551}" type="pres">
      <dgm:prSet presAssocID="{9658AB0C-75E4-4637-B314-EB33A93CFF99}" presName="rootText" presStyleLbl="node2" presStyleIdx="1" presStyleCnt="9">
        <dgm:presLayoutVars>
          <dgm:chPref val="3"/>
        </dgm:presLayoutVars>
      </dgm:prSet>
      <dgm:spPr/>
      <dgm:t>
        <a:bodyPr/>
        <a:lstStyle/>
        <a:p>
          <a:endParaRPr lang="en-US"/>
        </a:p>
      </dgm:t>
    </dgm:pt>
    <dgm:pt modelId="{690F5578-B914-4DB0-A968-A5A537F63233}" type="pres">
      <dgm:prSet presAssocID="{9658AB0C-75E4-4637-B314-EB33A93CFF99}" presName="rootConnector" presStyleLbl="node2" presStyleIdx="1" presStyleCnt="9"/>
      <dgm:spPr/>
      <dgm:t>
        <a:bodyPr/>
        <a:lstStyle/>
        <a:p>
          <a:endParaRPr lang="en-US"/>
        </a:p>
      </dgm:t>
    </dgm:pt>
    <dgm:pt modelId="{F3B2223C-1126-45F5-BBD8-8AD1E14B190B}" type="pres">
      <dgm:prSet presAssocID="{9658AB0C-75E4-4637-B314-EB33A93CFF99}" presName="hierChild4" presStyleCnt="0"/>
      <dgm:spPr/>
    </dgm:pt>
    <dgm:pt modelId="{5C078740-F988-4C54-9911-38141D60F2A0}" type="pres">
      <dgm:prSet presAssocID="{9658AB0C-75E4-4637-B314-EB33A93CFF99}" presName="hierChild5" presStyleCnt="0"/>
      <dgm:spPr/>
    </dgm:pt>
    <dgm:pt modelId="{61809D84-452E-4469-AA22-F74F5D4B36D3}" type="pres">
      <dgm:prSet presAssocID="{84741703-0F45-4070-AA59-97C2B3E2097D}" presName="Name37" presStyleLbl="parChTrans1D2" presStyleIdx="2" presStyleCnt="9"/>
      <dgm:spPr/>
      <dgm:t>
        <a:bodyPr/>
        <a:lstStyle/>
        <a:p>
          <a:endParaRPr lang="en-US"/>
        </a:p>
      </dgm:t>
    </dgm:pt>
    <dgm:pt modelId="{E19CE9D9-E87E-4BFC-BED2-7DD101777E58}" type="pres">
      <dgm:prSet presAssocID="{508FF23E-08C6-4E82-83F0-76EBA4F73CB3}" presName="hierRoot2" presStyleCnt="0">
        <dgm:presLayoutVars>
          <dgm:hierBranch val="init"/>
        </dgm:presLayoutVars>
      </dgm:prSet>
      <dgm:spPr/>
    </dgm:pt>
    <dgm:pt modelId="{7054B74E-0888-47AA-B293-3FDDF77E0E62}" type="pres">
      <dgm:prSet presAssocID="{508FF23E-08C6-4E82-83F0-76EBA4F73CB3}" presName="rootComposite" presStyleCnt="0"/>
      <dgm:spPr/>
    </dgm:pt>
    <dgm:pt modelId="{A6440FB4-F252-49C6-B5FD-B2B392992D46}" type="pres">
      <dgm:prSet presAssocID="{508FF23E-08C6-4E82-83F0-76EBA4F73CB3}" presName="rootText" presStyleLbl="node2" presStyleIdx="2" presStyleCnt="9">
        <dgm:presLayoutVars>
          <dgm:chPref val="3"/>
        </dgm:presLayoutVars>
      </dgm:prSet>
      <dgm:spPr/>
      <dgm:t>
        <a:bodyPr/>
        <a:lstStyle/>
        <a:p>
          <a:endParaRPr lang="en-US"/>
        </a:p>
      </dgm:t>
    </dgm:pt>
    <dgm:pt modelId="{207D2B3B-C0AB-48AD-AB97-21B1E8D1926E}" type="pres">
      <dgm:prSet presAssocID="{508FF23E-08C6-4E82-83F0-76EBA4F73CB3}" presName="rootConnector" presStyleLbl="node2" presStyleIdx="2" presStyleCnt="9"/>
      <dgm:spPr/>
      <dgm:t>
        <a:bodyPr/>
        <a:lstStyle/>
        <a:p>
          <a:endParaRPr lang="en-US"/>
        </a:p>
      </dgm:t>
    </dgm:pt>
    <dgm:pt modelId="{B5976B2A-DDA0-4403-AD4B-69CA6F0FA313}" type="pres">
      <dgm:prSet presAssocID="{508FF23E-08C6-4E82-83F0-76EBA4F73CB3}" presName="hierChild4" presStyleCnt="0"/>
      <dgm:spPr/>
    </dgm:pt>
    <dgm:pt modelId="{3D9C9632-2B79-4D10-B300-636BBD41AAAA}" type="pres">
      <dgm:prSet presAssocID="{508FF23E-08C6-4E82-83F0-76EBA4F73CB3}" presName="hierChild5" presStyleCnt="0"/>
      <dgm:spPr/>
    </dgm:pt>
    <dgm:pt modelId="{71B2E2B2-AB5D-45C6-A2B4-B3AFBCA33BD8}" type="pres">
      <dgm:prSet presAssocID="{DCCEF62A-F2B2-4AD6-98C2-7A939F3B13EC}" presName="Name37" presStyleLbl="parChTrans1D2" presStyleIdx="3" presStyleCnt="9"/>
      <dgm:spPr/>
      <dgm:t>
        <a:bodyPr/>
        <a:lstStyle/>
        <a:p>
          <a:endParaRPr lang="en-US"/>
        </a:p>
      </dgm:t>
    </dgm:pt>
    <dgm:pt modelId="{46F9DA7F-A6A9-43D9-A90C-29C15C3795BC}" type="pres">
      <dgm:prSet presAssocID="{A0692F70-C039-4B83-90CB-7679D6B2A9CC}" presName="hierRoot2" presStyleCnt="0">
        <dgm:presLayoutVars>
          <dgm:hierBranch val="init"/>
        </dgm:presLayoutVars>
      </dgm:prSet>
      <dgm:spPr/>
    </dgm:pt>
    <dgm:pt modelId="{42C23331-B98D-4F2D-B44F-1D2DBA051DE7}" type="pres">
      <dgm:prSet presAssocID="{A0692F70-C039-4B83-90CB-7679D6B2A9CC}" presName="rootComposite" presStyleCnt="0"/>
      <dgm:spPr/>
    </dgm:pt>
    <dgm:pt modelId="{904C5F48-2DEC-448E-A2A7-4FAF35EDCE7A}" type="pres">
      <dgm:prSet presAssocID="{A0692F70-C039-4B83-90CB-7679D6B2A9CC}" presName="rootText" presStyleLbl="node2" presStyleIdx="3" presStyleCnt="9">
        <dgm:presLayoutVars>
          <dgm:chPref val="3"/>
        </dgm:presLayoutVars>
      </dgm:prSet>
      <dgm:spPr/>
      <dgm:t>
        <a:bodyPr/>
        <a:lstStyle/>
        <a:p>
          <a:endParaRPr lang="en-US"/>
        </a:p>
      </dgm:t>
    </dgm:pt>
    <dgm:pt modelId="{52FC5840-A7DF-48D9-AAFB-DD9EFD177A93}" type="pres">
      <dgm:prSet presAssocID="{A0692F70-C039-4B83-90CB-7679D6B2A9CC}" presName="rootConnector" presStyleLbl="node2" presStyleIdx="3" presStyleCnt="9"/>
      <dgm:spPr/>
      <dgm:t>
        <a:bodyPr/>
        <a:lstStyle/>
        <a:p>
          <a:endParaRPr lang="en-US"/>
        </a:p>
      </dgm:t>
    </dgm:pt>
    <dgm:pt modelId="{7B33F658-C7C4-47A3-AA35-C6633E5FAC2B}" type="pres">
      <dgm:prSet presAssocID="{A0692F70-C039-4B83-90CB-7679D6B2A9CC}" presName="hierChild4" presStyleCnt="0"/>
      <dgm:spPr/>
    </dgm:pt>
    <dgm:pt modelId="{884893FD-180D-4C82-AFB0-75C8CA77BB32}" type="pres">
      <dgm:prSet presAssocID="{C8ACF968-7DF2-4756-B488-3B049555576E}" presName="Name37" presStyleLbl="parChTrans1D3" presStyleIdx="0" presStyleCnt="18"/>
      <dgm:spPr/>
      <dgm:t>
        <a:bodyPr/>
        <a:lstStyle/>
        <a:p>
          <a:endParaRPr lang="en-US"/>
        </a:p>
      </dgm:t>
    </dgm:pt>
    <dgm:pt modelId="{08999F0F-E1E5-411A-9AF3-1971C3DD822C}" type="pres">
      <dgm:prSet presAssocID="{1E03B36F-404E-4C42-AED2-F9EBAFBDE9B1}" presName="hierRoot2" presStyleCnt="0">
        <dgm:presLayoutVars>
          <dgm:hierBranch val="init"/>
        </dgm:presLayoutVars>
      </dgm:prSet>
      <dgm:spPr/>
    </dgm:pt>
    <dgm:pt modelId="{D4A2087D-2847-4FDF-B6AC-D3175C1D1692}" type="pres">
      <dgm:prSet presAssocID="{1E03B36F-404E-4C42-AED2-F9EBAFBDE9B1}" presName="rootComposite" presStyleCnt="0"/>
      <dgm:spPr/>
    </dgm:pt>
    <dgm:pt modelId="{5FE6C0E5-28F1-4C0D-A0C5-96321E19FCD0}" type="pres">
      <dgm:prSet presAssocID="{1E03B36F-404E-4C42-AED2-F9EBAFBDE9B1}" presName="rootText" presStyleLbl="node3" presStyleIdx="0" presStyleCnt="18">
        <dgm:presLayoutVars>
          <dgm:chPref val="3"/>
        </dgm:presLayoutVars>
      </dgm:prSet>
      <dgm:spPr/>
      <dgm:t>
        <a:bodyPr/>
        <a:lstStyle/>
        <a:p>
          <a:endParaRPr lang="en-US"/>
        </a:p>
      </dgm:t>
    </dgm:pt>
    <dgm:pt modelId="{51D9ECEB-21D9-4C8E-85F0-3F38768247B2}" type="pres">
      <dgm:prSet presAssocID="{1E03B36F-404E-4C42-AED2-F9EBAFBDE9B1}" presName="rootConnector" presStyleLbl="node3" presStyleIdx="0" presStyleCnt="18"/>
      <dgm:spPr/>
      <dgm:t>
        <a:bodyPr/>
        <a:lstStyle/>
        <a:p>
          <a:endParaRPr lang="en-US"/>
        </a:p>
      </dgm:t>
    </dgm:pt>
    <dgm:pt modelId="{5D84BDA2-4F14-4AB9-AD77-D92A658DA6A1}" type="pres">
      <dgm:prSet presAssocID="{1E03B36F-404E-4C42-AED2-F9EBAFBDE9B1}" presName="hierChild4" presStyleCnt="0"/>
      <dgm:spPr/>
    </dgm:pt>
    <dgm:pt modelId="{F1038977-4862-4253-B2B3-BF7D8D164188}" type="pres">
      <dgm:prSet presAssocID="{1E03B36F-404E-4C42-AED2-F9EBAFBDE9B1}" presName="hierChild5" presStyleCnt="0"/>
      <dgm:spPr/>
    </dgm:pt>
    <dgm:pt modelId="{E23C8E7C-488D-46D3-8979-16C2907FC60A}" type="pres">
      <dgm:prSet presAssocID="{262FE3E5-7905-46A8-A997-A02CE1C8EFA4}" presName="Name37" presStyleLbl="parChTrans1D3" presStyleIdx="1" presStyleCnt="18"/>
      <dgm:spPr/>
      <dgm:t>
        <a:bodyPr/>
        <a:lstStyle/>
        <a:p>
          <a:endParaRPr lang="en-US"/>
        </a:p>
      </dgm:t>
    </dgm:pt>
    <dgm:pt modelId="{DC9201FC-B4D3-4C12-ABA4-506E13849DC9}" type="pres">
      <dgm:prSet presAssocID="{287570AE-9FA9-48AD-A932-77700F4E1573}" presName="hierRoot2" presStyleCnt="0">
        <dgm:presLayoutVars>
          <dgm:hierBranch val="init"/>
        </dgm:presLayoutVars>
      </dgm:prSet>
      <dgm:spPr/>
    </dgm:pt>
    <dgm:pt modelId="{405DE770-F902-4D32-8B8D-BDAB5FB46440}" type="pres">
      <dgm:prSet presAssocID="{287570AE-9FA9-48AD-A932-77700F4E1573}" presName="rootComposite" presStyleCnt="0"/>
      <dgm:spPr/>
    </dgm:pt>
    <dgm:pt modelId="{3F1F191D-61CB-4939-A966-44CAA9A708A9}" type="pres">
      <dgm:prSet presAssocID="{287570AE-9FA9-48AD-A932-77700F4E1573}" presName="rootText" presStyleLbl="node3" presStyleIdx="1" presStyleCnt="18">
        <dgm:presLayoutVars>
          <dgm:chPref val="3"/>
        </dgm:presLayoutVars>
      </dgm:prSet>
      <dgm:spPr/>
      <dgm:t>
        <a:bodyPr/>
        <a:lstStyle/>
        <a:p>
          <a:endParaRPr lang="en-US"/>
        </a:p>
      </dgm:t>
    </dgm:pt>
    <dgm:pt modelId="{F12D6417-BF66-4CFE-A826-378022E82A67}" type="pres">
      <dgm:prSet presAssocID="{287570AE-9FA9-48AD-A932-77700F4E1573}" presName="rootConnector" presStyleLbl="node3" presStyleIdx="1" presStyleCnt="18"/>
      <dgm:spPr/>
      <dgm:t>
        <a:bodyPr/>
        <a:lstStyle/>
        <a:p>
          <a:endParaRPr lang="en-US"/>
        </a:p>
      </dgm:t>
    </dgm:pt>
    <dgm:pt modelId="{94094EC0-4A49-401C-BB81-2B6414C1D8A0}" type="pres">
      <dgm:prSet presAssocID="{287570AE-9FA9-48AD-A932-77700F4E1573}" presName="hierChild4" presStyleCnt="0"/>
      <dgm:spPr/>
    </dgm:pt>
    <dgm:pt modelId="{A4CED519-7EA8-455D-9E11-01086C22D25F}" type="pres">
      <dgm:prSet presAssocID="{287570AE-9FA9-48AD-A932-77700F4E1573}" presName="hierChild5" presStyleCnt="0"/>
      <dgm:spPr/>
    </dgm:pt>
    <dgm:pt modelId="{649344EE-ABD3-4454-8080-1FADBBBB4941}" type="pres">
      <dgm:prSet presAssocID="{0A969812-17C1-4DCC-931C-86075ABF1EE7}" presName="Name37" presStyleLbl="parChTrans1D3" presStyleIdx="2" presStyleCnt="18"/>
      <dgm:spPr/>
      <dgm:t>
        <a:bodyPr/>
        <a:lstStyle/>
        <a:p>
          <a:endParaRPr lang="en-US"/>
        </a:p>
      </dgm:t>
    </dgm:pt>
    <dgm:pt modelId="{4809EEF0-B22A-4C4E-832F-49E379C75351}" type="pres">
      <dgm:prSet presAssocID="{D711F51C-400D-45C0-8384-47BBF33AF6F2}" presName="hierRoot2" presStyleCnt="0">
        <dgm:presLayoutVars>
          <dgm:hierBranch val="init"/>
        </dgm:presLayoutVars>
      </dgm:prSet>
      <dgm:spPr/>
    </dgm:pt>
    <dgm:pt modelId="{55FDE094-F977-4F9C-AD62-441E458971FD}" type="pres">
      <dgm:prSet presAssocID="{D711F51C-400D-45C0-8384-47BBF33AF6F2}" presName="rootComposite" presStyleCnt="0"/>
      <dgm:spPr/>
    </dgm:pt>
    <dgm:pt modelId="{4219B498-F8D3-4301-8F41-8626DCEC2345}" type="pres">
      <dgm:prSet presAssocID="{D711F51C-400D-45C0-8384-47BBF33AF6F2}" presName="rootText" presStyleLbl="node3" presStyleIdx="2" presStyleCnt="18">
        <dgm:presLayoutVars>
          <dgm:chPref val="3"/>
        </dgm:presLayoutVars>
      </dgm:prSet>
      <dgm:spPr/>
      <dgm:t>
        <a:bodyPr/>
        <a:lstStyle/>
        <a:p>
          <a:endParaRPr lang="en-US"/>
        </a:p>
      </dgm:t>
    </dgm:pt>
    <dgm:pt modelId="{9A1FE62A-3B8E-4509-9CCA-457CB2069BD3}" type="pres">
      <dgm:prSet presAssocID="{D711F51C-400D-45C0-8384-47BBF33AF6F2}" presName="rootConnector" presStyleLbl="node3" presStyleIdx="2" presStyleCnt="18"/>
      <dgm:spPr/>
      <dgm:t>
        <a:bodyPr/>
        <a:lstStyle/>
        <a:p>
          <a:endParaRPr lang="en-US"/>
        </a:p>
      </dgm:t>
    </dgm:pt>
    <dgm:pt modelId="{93D9A583-8F2F-47B5-A3BD-8673E7C7FC82}" type="pres">
      <dgm:prSet presAssocID="{D711F51C-400D-45C0-8384-47BBF33AF6F2}" presName="hierChild4" presStyleCnt="0"/>
      <dgm:spPr/>
    </dgm:pt>
    <dgm:pt modelId="{8014BF68-B864-4A9E-AD94-1438BD059C05}" type="pres">
      <dgm:prSet presAssocID="{D711F51C-400D-45C0-8384-47BBF33AF6F2}" presName="hierChild5" presStyleCnt="0"/>
      <dgm:spPr/>
    </dgm:pt>
    <dgm:pt modelId="{602A4830-C7F3-4EDA-AABF-C3381BE6E1D2}" type="pres">
      <dgm:prSet presAssocID="{58C345BB-3550-460D-91F9-79A6DA5B722A}" presName="Name37" presStyleLbl="parChTrans1D3" presStyleIdx="3" presStyleCnt="18"/>
      <dgm:spPr/>
      <dgm:t>
        <a:bodyPr/>
        <a:lstStyle/>
        <a:p>
          <a:endParaRPr lang="en-US"/>
        </a:p>
      </dgm:t>
    </dgm:pt>
    <dgm:pt modelId="{CD8DF6E4-3925-4FA5-BD1E-56F8D961BB29}" type="pres">
      <dgm:prSet presAssocID="{8BF195D0-C3BE-490C-82A3-4C420FC1F2CB}" presName="hierRoot2" presStyleCnt="0">
        <dgm:presLayoutVars>
          <dgm:hierBranch val="init"/>
        </dgm:presLayoutVars>
      </dgm:prSet>
      <dgm:spPr/>
    </dgm:pt>
    <dgm:pt modelId="{A133D83A-5080-49A5-9193-120A9408FCE5}" type="pres">
      <dgm:prSet presAssocID="{8BF195D0-C3BE-490C-82A3-4C420FC1F2CB}" presName="rootComposite" presStyleCnt="0"/>
      <dgm:spPr/>
    </dgm:pt>
    <dgm:pt modelId="{581592A5-8176-4C5F-AADC-8044004E5554}" type="pres">
      <dgm:prSet presAssocID="{8BF195D0-C3BE-490C-82A3-4C420FC1F2CB}" presName="rootText" presStyleLbl="node3" presStyleIdx="3" presStyleCnt="18">
        <dgm:presLayoutVars>
          <dgm:chPref val="3"/>
        </dgm:presLayoutVars>
      </dgm:prSet>
      <dgm:spPr/>
      <dgm:t>
        <a:bodyPr/>
        <a:lstStyle/>
        <a:p>
          <a:endParaRPr lang="en-US"/>
        </a:p>
      </dgm:t>
    </dgm:pt>
    <dgm:pt modelId="{2CA9FA00-7436-4433-B754-84D45F8E7596}" type="pres">
      <dgm:prSet presAssocID="{8BF195D0-C3BE-490C-82A3-4C420FC1F2CB}" presName="rootConnector" presStyleLbl="node3" presStyleIdx="3" presStyleCnt="18"/>
      <dgm:spPr/>
      <dgm:t>
        <a:bodyPr/>
        <a:lstStyle/>
        <a:p>
          <a:endParaRPr lang="en-US"/>
        </a:p>
      </dgm:t>
    </dgm:pt>
    <dgm:pt modelId="{24626DA7-AD08-4104-9559-EC2C030606D9}" type="pres">
      <dgm:prSet presAssocID="{8BF195D0-C3BE-490C-82A3-4C420FC1F2CB}" presName="hierChild4" presStyleCnt="0"/>
      <dgm:spPr/>
    </dgm:pt>
    <dgm:pt modelId="{E5A00F55-62A6-4C5F-9402-1AA0DDE89967}" type="pres">
      <dgm:prSet presAssocID="{8BF195D0-C3BE-490C-82A3-4C420FC1F2CB}" presName="hierChild5" presStyleCnt="0"/>
      <dgm:spPr/>
    </dgm:pt>
    <dgm:pt modelId="{038F48C9-0EB7-4BC6-AF42-97049F28E93E}" type="pres">
      <dgm:prSet presAssocID="{A0692F70-C039-4B83-90CB-7679D6B2A9CC}" presName="hierChild5" presStyleCnt="0"/>
      <dgm:spPr/>
    </dgm:pt>
    <dgm:pt modelId="{563E5A43-5AB6-4527-8513-9B52A18C43E0}" type="pres">
      <dgm:prSet presAssocID="{E8DB9B38-8FED-4BD6-85F1-06B128A1D778}" presName="Name37" presStyleLbl="parChTrans1D2" presStyleIdx="4" presStyleCnt="9"/>
      <dgm:spPr/>
      <dgm:t>
        <a:bodyPr/>
        <a:lstStyle/>
        <a:p>
          <a:endParaRPr lang="en-US"/>
        </a:p>
      </dgm:t>
    </dgm:pt>
    <dgm:pt modelId="{4B183B7A-F31A-4B71-9D7A-6858499DFEC0}" type="pres">
      <dgm:prSet presAssocID="{B9BD4F29-DAB5-491F-B951-0C8F9C41D170}" presName="hierRoot2" presStyleCnt="0">
        <dgm:presLayoutVars>
          <dgm:hierBranch val="init"/>
        </dgm:presLayoutVars>
      </dgm:prSet>
      <dgm:spPr/>
    </dgm:pt>
    <dgm:pt modelId="{D124C798-DA74-4700-8FA2-E888FD2A5062}" type="pres">
      <dgm:prSet presAssocID="{B9BD4F29-DAB5-491F-B951-0C8F9C41D170}" presName="rootComposite" presStyleCnt="0"/>
      <dgm:spPr/>
    </dgm:pt>
    <dgm:pt modelId="{AB0EBE3D-6D55-46CF-93AE-203538A4CE90}" type="pres">
      <dgm:prSet presAssocID="{B9BD4F29-DAB5-491F-B951-0C8F9C41D170}" presName="rootText" presStyleLbl="node2" presStyleIdx="4" presStyleCnt="9">
        <dgm:presLayoutVars>
          <dgm:chPref val="3"/>
        </dgm:presLayoutVars>
      </dgm:prSet>
      <dgm:spPr/>
      <dgm:t>
        <a:bodyPr/>
        <a:lstStyle/>
        <a:p>
          <a:endParaRPr lang="en-US"/>
        </a:p>
      </dgm:t>
    </dgm:pt>
    <dgm:pt modelId="{89CC9728-B4C4-44BC-BAEC-AC8E2149DBF2}" type="pres">
      <dgm:prSet presAssocID="{B9BD4F29-DAB5-491F-B951-0C8F9C41D170}" presName="rootConnector" presStyleLbl="node2" presStyleIdx="4" presStyleCnt="9"/>
      <dgm:spPr/>
      <dgm:t>
        <a:bodyPr/>
        <a:lstStyle/>
        <a:p>
          <a:endParaRPr lang="en-US"/>
        </a:p>
      </dgm:t>
    </dgm:pt>
    <dgm:pt modelId="{AB8380DE-B448-457B-BBC7-ACDC64302B9E}" type="pres">
      <dgm:prSet presAssocID="{B9BD4F29-DAB5-491F-B951-0C8F9C41D170}" presName="hierChild4" presStyleCnt="0"/>
      <dgm:spPr/>
    </dgm:pt>
    <dgm:pt modelId="{6F0720C9-0FF8-4059-9C76-C079F59D142E}" type="pres">
      <dgm:prSet presAssocID="{B556C542-543C-4E4E-86E6-28F70AE2A032}" presName="Name37" presStyleLbl="parChTrans1D3" presStyleIdx="4" presStyleCnt="18"/>
      <dgm:spPr/>
      <dgm:t>
        <a:bodyPr/>
        <a:lstStyle/>
        <a:p>
          <a:endParaRPr lang="en-US"/>
        </a:p>
      </dgm:t>
    </dgm:pt>
    <dgm:pt modelId="{B1C9694D-A3D2-46D4-BCCA-CD5EF5919A67}" type="pres">
      <dgm:prSet presAssocID="{C22B8076-1EDC-4CCC-A462-1350ECC383BA}" presName="hierRoot2" presStyleCnt="0">
        <dgm:presLayoutVars>
          <dgm:hierBranch val="init"/>
        </dgm:presLayoutVars>
      </dgm:prSet>
      <dgm:spPr/>
    </dgm:pt>
    <dgm:pt modelId="{E42046FD-7C68-495E-A809-80143846B416}" type="pres">
      <dgm:prSet presAssocID="{C22B8076-1EDC-4CCC-A462-1350ECC383BA}" presName="rootComposite" presStyleCnt="0"/>
      <dgm:spPr/>
    </dgm:pt>
    <dgm:pt modelId="{906CFE4B-2F4B-4426-A057-DCF5189495EB}" type="pres">
      <dgm:prSet presAssocID="{C22B8076-1EDC-4CCC-A462-1350ECC383BA}" presName="rootText" presStyleLbl="node3" presStyleIdx="4" presStyleCnt="18">
        <dgm:presLayoutVars>
          <dgm:chPref val="3"/>
        </dgm:presLayoutVars>
      </dgm:prSet>
      <dgm:spPr/>
      <dgm:t>
        <a:bodyPr/>
        <a:lstStyle/>
        <a:p>
          <a:endParaRPr lang="en-US"/>
        </a:p>
      </dgm:t>
    </dgm:pt>
    <dgm:pt modelId="{1E04CF14-FCD0-4D99-B194-A63F298AE86F}" type="pres">
      <dgm:prSet presAssocID="{C22B8076-1EDC-4CCC-A462-1350ECC383BA}" presName="rootConnector" presStyleLbl="node3" presStyleIdx="4" presStyleCnt="18"/>
      <dgm:spPr/>
      <dgm:t>
        <a:bodyPr/>
        <a:lstStyle/>
        <a:p>
          <a:endParaRPr lang="en-US"/>
        </a:p>
      </dgm:t>
    </dgm:pt>
    <dgm:pt modelId="{77474EE3-6281-4869-989A-282467955B20}" type="pres">
      <dgm:prSet presAssocID="{C22B8076-1EDC-4CCC-A462-1350ECC383BA}" presName="hierChild4" presStyleCnt="0"/>
      <dgm:spPr/>
    </dgm:pt>
    <dgm:pt modelId="{F3E8A8AC-8544-4148-B50C-E6828F3D2963}" type="pres">
      <dgm:prSet presAssocID="{C22B8076-1EDC-4CCC-A462-1350ECC383BA}" presName="hierChild5" presStyleCnt="0"/>
      <dgm:spPr/>
    </dgm:pt>
    <dgm:pt modelId="{C339F80B-EF39-4944-86FF-F60D4B02AEBB}" type="pres">
      <dgm:prSet presAssocID="{DFF6B0D9-347C-4B3E-BE8A-99825B942032}" presName="Name37" presStyleLbl="parChTrans1D3" presStyleIdx="5" presStyleCnt="18"/>
      <dgm:spPr/>
      <dgm:t>
        <a:bodyPr/>
        <a:lstStyle/>
        <a:p>
          <a:endParaRPr lang="en-US"/>
        </a:p>
      </dgm:t>
    </dgm:pt>
    <dgm:pt modelId="{378205D1-2F60-4B97-8681-6A09622E2DE8}" type="pres">
      <dgm:prSet presAssocID="{5F13309A-9C24-4C44-BD07-A9675FD1B57C}" presName="hierRoot2" presStyleCnt="0">
        <dgm:presLayoutVars>
          <dgm:hierBranch val="init"/>
        </dgm:presLayoutVars>
      </dgm:prSet>
      <dgm:spPr/>
    </dgm:pt>
    <dgm:pt modelId="{FCF2A7B6-7159-420A-AC73-15FD6865798B}" type="pres">
      <dgm:prSet presAssocID="{5F13309A-9C24-4C44-BD07-A9675FD1B57C}" presName="rootComposite" presStyleCnt="0"/>
      <dgm:spPr/>
    </dgm:pt>
    <dgm:pt modelId="{9D19BCE5-2B03-478F-9D24-9E91CBEC1A5D}" type="pres">
      <dgm:prSet presAssocID="{5F13309A-9C24-4C44-BD07-A9675FD1B57C}" presName="rootText" presStyleLbl="node3" presStyleIdx="5" presStyleCnt="18">
        <dgm:presLayoutVars>
          <dgm:chPref val="3"/>
        </dgm:presLayoutVars>
      </dgm:prSet>
      <dgm:spPr/>
      <dgm:t>
        <a:bodyPr/>
        <a:lstStyle/>
        <a:p>
          <a:endParaRPr lang="en-US"/>
        </a:p>
      </dgm:t>
    </dgm:pt>
    <dgm:pt modelId="{FC8E1FA7-226A-4954-8FEF-4437CFD07B05}" type="pres">
      <dgm:prSet presAssocID="{5F13309A-9C24-4C44-BD07-A9675FD1B57C}" presName="rootConnector" presStyleLbl="node3" presStyleIdx="5" presStyleCnt="18"/>
      <dgm:spPr/>
      <dgm:t>
        <a:bodyPr/>
        <a:lstStyle/>
        <a:p>
          <a:endParaRPr lang="en-US"/>
        </a:p>
      </dgm:t>
    </dgm:pt>
    <dgm:pt modelId="{5B27A3DE-FA66-484F-AFE3-FCFAC9CDE343}" type="pres">
      <dgm:prSet presAssocID="{5F13309A-9C24-4C44-BD07-A9675FD1B57C}" presName="hierChild4" presStyleCnt="0"/>
      <dgm:spPr/>
    </dgm:pt>
    <dgm:pt modelId="{AE8EFD7D-593B-494E-9A26-2598CA4C0173}" type="pres">
      <dgm:prSet presAssocID="{5F13309A-9C24-4C44-BD07-A9675FD1B57C}" presName="hierChild5" presStyleCnt="0"/>
      <dgm:spPr/>
    </dgm:pt>
    <dgm:pt modelId="{86B4C9C1-6841-4B0E-9AA3-26C2D60DFFC4}" type="pres">
      <dgm:prSet presAssocID="{BA4ADC5D-D74C-4536-B4E0-1E2D13562F96}" presName="Name37" presStyleLbl="parChTrans1D3" presStyleIdx="6" presStyleCnt="18"/>
      <dgm:spPr/>
      <dgm:t>
        <a:bodyPr/>
        <a:lstStyle/>
        <a:p>
          <a:endParaRPr lang="en-US"/>
        </a:p>
      </dgm:t>
    </dgm:pt>
    <dgm:pt modelId="{2048BD8F-0FDB-4F66-9CDF-36899AC10E3B}" type="pres">
      <dgm:prSet presAssocID="{73B17C52-4D53-42D0-A21D-B2B19A26D51E}" presName="hierRoot2" presStyleCnt="0">
        <dgm:presLayoutVars>
          <dgm:hierBranch val="init"/>
        </dgm:presLayoutVars>
      </dgm:prSet>
      <dgm:spPr/>
    </dgm:pt>
    <dgm:pt modelId="{911DBB18-22B1-48C8-A7D9-797A5A5CAEBB}" type="pres">
      <dgm:prSet presAssocID="{73B17C52-4D53-42D0-A21D-B2B19A26D51E}" presName="rootComposite" presStyleCnt="0"/>
      <dgm:spPr/>
    </dgm:pt>
    <dgm:pt modelId="{D9D48E9E-1A02-4492-A3C0-A66CDD2709BB}" type="pres">
      <dgm:prSet presAssocID="{73B17C52-4D53-42D0-A21D-B2B19A26D51E}" presName="rootText" presStyleLbl="node3" presStyleIdx="6" presStyleCnt="18">
        <dgm:presLayoutVars>
          <dgm:chPref val="3"/>
        </dgm:presLayoutVars>
      </dgm:prSet>
      <dgm:spPr/>
      <dgm:t>
        <a:bodyPr/>
        <a:lstStyle/>
        <a:p>
          <a:endParaRPr lang="en-US"/>
        </a:p>
      </dgm:t>
    </dgm:pt>
    <dgm:pt modelId="{CBEBD12E-2C98-4662-A891-72839B2F04F4}" type="pres">
      <dgm:prSet presAssocID="{73B17C52-4D53-42D0-A21D-B2B19A26D51E}" presName="rootConnector" presStyleLbl="node3" presStyleIdx="6" presStyleCnt="18"/>
      <dgm:spPr/>
      <dgm:t>
        <a:bodyPr/>
        <a:lstStyle/>
        <a:p>
          <a:endParaRPr lang="en-US"/>
        </a:p>
      </dgm:t>
    </dgm:pt>
    <dgm:pt modelId="{8DAAD86D-3DC6-46ED-9B1E-577E7588F58B}" type="pres">
      <dgm:prSet presAssocID="{73B17C52-4D53-42D0-A21D-B2B19A26D51E}" presName="hierChild4" presStyleCnt="0"/>
      <dgm:spPr/>
    </dgm:pt>
    <dgm:pt modelId="{A2B54631-035C-4389-B7BC-9B2DABD31DA1}" type="pres">
      <dgm:prSet presAssocID="{73B17C52-4D53-42D0-A21D-B2B19A26D51E}" presName="hierChild5" presStyleCnt="0"/>
      <dgm:spPr/>
    </dgm:pt>
    <dgm:pt modelId="{D411CE10-1614-480C-9F33-A481AC3715B3}" type="pres">
      <dgm:prSet presAssocID="{1D731EEB-3A8E-4EC4-AE1D-54B5AFEB8773}" presName="Name37" presStyleLbl="parChTrans1D3" presStyleIdx="7" presStyleCnt="18"/>
      <dgm:spPr/>
      <dgm:t>
        <a:bodyPr/>
        <a:lstStyle/>
        <a:p>
          <a:endParaRPr lang="en-US"/>
        </a:p>
      </dgm:t>
    </dgm:pt>
    <dgm:pt modelId="{C32EA7EA-2204-4335-8DDB-F4E9F5F36D64}" type="pres">
      <dgm:prSet presAssocID="{7A9C7A5B-D7F6-45B9-A74E-821F14FBDBFF}" presName="hierRoot2" presStyleCnt="0">
        <dgm:presLayoutVars>
          <dgm:hierBranch val="init"/>
        </dgm:presLayoutVars>
      </dgm:prSet>
      <dgm:spPr/>
    </dgm:pt>
    <dgm:pt modelId="{CC4751FB-D7EF-42A7-8A3B-5E84523C3F26}" type="pres">
      <dgm:prSet presAssocID="{7A9C7A5B-D7F6-45B9-A74E-821F14FBDBFF}" presName="rootComposite" presStyleCnt="0"/>
      <dgm:spPr/>
    </dgm:pt>
    <dgm:pt modelId="{B9C5DFD1-C70C-4127-BB4C-9510F7FFAB5A}" type="pres">
      <dgm:prSet presAssocID="{7A9C7A5B-D7F6-45B9-A74E-821F14FBDBFF}" presName="rootText" presStyleLbl="node3" presStyleIdx="7" presStyleCnt="18">
        <dgm:presLayoutVars>
          <dgm:chPref val="3"/>
        </dgm:presLayoutVars>
      </dgm:prSet>
      <dgm:spPr/>
      <dgm:t>
        <a:bodyPr/>
        <a:lstStyle/>
        <a:p>
          <a:endParaRPr lang="en-US"/>
        </a:p>
      </dgm:t>
    </dgm:pt>
    <dgm:pt modelId="{4781C79E-18B7-497A-8DDB-BD1895600EE2}" type="pres">
      <dgm:prSet presAssocID="{7A9C7A5B-D7F6-45B9-A74E-821F14FBDBFF}" presName="rootConnector" presStyleLbl="node3" presStyleIdx="7" presStyleCnt="18"/>
      <dgm:spPr/>
      <dgm:t>
        <a:bodyPr/>
        <a:lstStyle/>
        <a:p>
          <a:endParaRPr lang="en-US"/>
        </a:p>
      </dgm:t>
    </dgm:pt>
    <dgm:pt modelId="{61190528-C358-4A67-B94B-DE48A63E44C3}" type="pres">
      <dgm:prSet presAssocID="{7A9C7A5B-D7F6-45B9-A74E-821F14FBDBFF}" presName="hierChild4" presStyleCnt="0"/>
      <dgm:spPr/>
    </dgm:pt>
    <dgm:pt modelId="{5D6AC470-04A5-48AF-A9AB-12B712F37AA6}" type="pres">
      <dgm:prSet presAssocID="{7A9C7A5B-D7F6-45B9-A74E-821F14FBDBFF}" presName="hierChild5" presStyleCnt="0"/>
      <dgm:spPr/>
    </dgm:pt>
    <dgm:pt modelId="{A0436A18-F6D7-468D-967B-E56DF84AF97A}" type="pres">
      <dgm:prSet presAssocID="{B9BD4F29-DAB5-491F-B951-0C8F9C41D170}" presName="hierChild5" presStyleCnt="0"/>
      <dgm:spPr/>
    </dgm:pt>
    <dgm:pt modelId="{A7C0128E-AFBD-47FD-8183-2CF760AED88B}" type="pres">
      <dgm:prSet presAssocID="{D76864EF-74C0-4BB4-930F-B6CE9414B237}" presName="Name37" presStyleLbl="parChTrans1D2" presStyleIdx="5" presStyleCnt="9"/>
      <dgm:spPr/>
      <dgm:t>
        <a:bodyPr/>
        <a:lstStyle/>
        <a:p>
          <a:endParaRPr lang="en-US"/>
        </a:p>
      </dgm:t>
    </dgm:pt>
    <dgm:pt modelId="{9F92B3D0-EEA3-4862-87F8-1E6152936C86}" type="pres">
      <dgm:prSet presAssocID="{43200676-ADA0-4070-90B6-16E9C7D1FE98}" presName="hierRoot2" presStyleCnt="0">
        <dgm:presLayoutVars>
          <dgm:hierBranch val="init"/>
        </dgm:presLayoutVars>
      </dgm:prSet>
      <dgm:spPr/>
    </dgm:pt>
    <dgm:pt modelId="{F466BD72-010B-4938-9C6C-5B89EE30B053}" type="pres">
      <dgm:prSet presAssocID="{43200676-ADA0-4070-90B6-16E9C7D1FE98}" presName="rootComposite" presStyleCnt="0"/>
      <dgm:spPr/>
    </dgm:pt>
    <dgm:pt modelId="{611A453E-7B3D-4526-BE09-C10630D96A6B}" type="pres">
      <dgm:prSet presAssocID="{43200676-ADA0-4070-90B6-16E9C7D1FE98}" presName="rootText" presStyleLbl="node2" presStyleIdx="5" presStyleCnt="9">
        <dgm:presLayoutVars>
          <dgm:chPref val="3"/>
        </dgm:presLayoutVars>
      </dgm:prSet>
      <dgm:spPr/>
      <dgm:t>
        <a:bodyPr/>
        <a:lstStyle/>
        <a:p>
          <a:endParaRPr lang="en-US"/>
        </a:p>
      </dgm:t>
    </dgm:pt>
    <dgm:pt modelId="{32930486-A668-4AD0-A3AF-529D82A4E05C}" type="pres">
      <dgm:prSet presAssocID="{43200676-ADA0-4070-90B6-16E9C7D1FE98}" presName="rootConnector" presStyleLbl="node2" presStyleIdx="5" presStyleCnt="9"/>
      <dgm:spPr/>
      <dgm:t>
        <a:bodyPr/>
        <a:lstStyle/>
        <a:p>
          <a:endParaRPr lang="en-US"/>
        </a:p>
      </dgm:t>
    </dgm:pt>
    <dgm:pt modelId="{1FF77EB6-1F58-44A1-90BE-056E17C6D79D}" type="pres">
      <dgm:prSet presAssocID="{43200676-ADA0-4070-90B6-16E9C7D1FE98}" presName="hierChild4" presStyleCnt="0"/>
      <dgm:spPr/>
    </dgm:pt>
    <dgm:pt modelId="{635BC154-3480-46AF-862C-4FB83A52AA59}" type="pres">
      <dgm:prSet presAssocID="{8ECF2A81-BEB4-4863-BE2A-B12DD48CC54A}" presName="Name37" presStyleLbl="parChTrans1D3" presStyleIdx="8" presStyleCnt="18"/>
      <dgm:spPr/>
      <dgm:t>
        <a:bodyPr/>
        <a:lstStyle/>
        <a:p>
          <a:endParaRPr lang="en-US"/>
        </a:p>
      </dgm:t>
    </dgm:pt>
    <dgm:pt modelId="{5ABFC229-C202-4A6A-B24D-FC0DDE47D7B3}" type="pres">
      <dgm:prSet presAssocID="{5D6B8785-EF8A-41CE-817C-501D812BA125}" presName="hierRoot2" presStyleCnt="0">
        <dgm:presLayoutVars>
          <dgm:hierBranch val="init"/>
        </dgm:presLayoutVars>
      </dgm:prSet>
      <dgm:spPr/>
    </dgm:pt>
    <dgm:pt modelId="{3E12A8CF-2C42-48BA-9ACC-7433F209708A}" type="pres">
      <dgm:prSet presAssocID="{5D6B8785-EF8A-41CE-817C-501D812BA125}" presName="rootComposite" presStyleCnt="0"/>
      <dgm:spPr/>
    </dgm:pt>
    <dgm:pt modelId="{E76AFCF4-8A6B-47B3-896E-F3D9E493E05E}" type="pres">
      <dgm:prSet presAssocID="{5D6B8785-EF8A-41CE-817C-501D812BA125}" presName="rootText" presStyleLbl="node3" presStyleIdx="8" presStyleCnt="18">
        <dgm:presLayoutVars>
          <dgm:chPref val="3"/>
        </dgm:presLayoutVars>
      </dgm:prSet>
      <dgm:spPr/>
      <dgm:t>
        <a:bodyPr/>
        <a:lstStyle/>
        <a:p>
          <a:endParaRPr lang="en-US"/>
        </a:p>
      </dgm:t>
    </dgm:pt>
    <dgm:pt modelId="{8DEA7E2C-A6E2-4032-8547-B245DEADEA8F}" type="pres">
      <dgm:prSet presAssocID="{5D6B8785-EF8A-41CE-817C-501D812BA125}" presName="rootConnector" presStyleLbl="node3" presStyleIdx="8" presStyleCnt="18"/>
      <dgm:spPr/>
      <dgm:t>
        <a:bodyPr/>
        <a:lstStyle/>
        <a:p>
          <a:endParaRPr lang="en-US"/>
        </a:p>
      </dgm:t>
    </dgm:pt>
    <dgm:pt modelId="{5915DA9D-8B85-4BB0-A356-5FD575FE4782}" type="pres">
      <dgm:prSet presAssocID="{5D6B8785-EF8A-41CE-817C-501D812BA125}" presName="hierChild4" presStyleCnt="0"/>
      <dgm:spPr/>
    </dgm:pt>
    <dgm:pt modelId="{E2FB8D6F-2DF7-45DC-8B98-610E74FE3DD1}" type="pres">
      <dgm:prSet presAssocID="{5D6B8785-EF8A-41CE-817C-501D812BA125}" presName="hierChild5" presStyleCnt="0"/>
      <dgm:spPr/>
    </dgm:pt>
    <dgm:pt modelId="{303592CB-E829-47D8-84BD-1C94EABACFA9}" type="pres">
      <dgm:prSet presAssocID="{FFF900DE-8B82-4966-9C2D-FE98E840C31F}" presName="Name37" presStyleLbl="parChTrans1D3" presStyleIdx="9" presStyleCnt="18"/>
      <dgm:spPr/>
      <dgm:t>
        <a:bodyPr/>
        <a:lstStyle/>
        <a:p>
          <a:endParaRPr lang="en-US"/>
        </a:p>
      </dgm:t>
    </dgm:pt>
    <dgm:pt modelId="{B817A83F-10A5-43BC-BA83-9B2627025097}" type="pres">
      <dgm:prSet presAssocID="{D2931BA4-0244-40D5-A871-315D284227D8}" presName="hierRoot2" presStyleCnt="0">
        <dgm:presLayoutVars>
          <dgm:hierBranch val="init"/>
        </dgm:presLayoutVars>
      </dgm:prSet>
      <dgm:spPr/>
    </dgm:pt>
    <dgm:pt modelId="{975AE806-935F-4615-BDF2-3A0713DF18C7}" type="pres">
      <dgm:prSet presAssocID="{D2931BA4-0244-40D5-A871-315D284227D8}" presName="rootComposite" presStyleCnt="0"/>
      <dgm:spPr/>
    </dgm:pt>
    <dgm:pt modelId="{F00D77C3-620C-4CFA-A1BE-A3F3DFFC41C6}" type="pres">
      <dgm:prSet presAssocID="{D2931BA4-0244-40D5-A871-315D284227D8}" presName="rootText" presStyleLbl="node3" presStyleIdx="9" presStyleCnt="18">
        <dgm:presLayoutVars>
          <dgm:chPref val="3"/>
        </dgm:presLayoutVars>
      </dgm:prSet>
      <dgm:spPr/>
      <dgm:t>
        <a:bodyPr/>
        <a:lstStyle/>
        <a:p>
          <a:endParaRPr lang="en-US"/>
        </a:p>
      </dgm:t>
    </dgm:pt>
    <dgm:pt modelId="{91D75C05-6294-425E-B34F-FF2AFB553273}" type="pres">
      <dgm:prSet presAssocID="{D2931BA4-0244-40D5-A871-315D284227D8}" presName="rootConnector" presStyleLbl="node3" presStyleIdx="9" presStyleCnt="18"/>
      <dgm:spPr/>
      <dgm:t>
        <a:bodyPr/>
        <a:lstStyle/>
        <a:p>
          <a:endParaRPr lang="en-US"/>
        </a:p>
      </dgm:t>
    </dgm:pt>
    <dgm:pt modelId="{8EE4C8F8-D18D-4ECD-9DD5-4497DB5F8A18}" type="pres">
      <dgm:prSet presAssocID="{D2931BA4-0244-40D5-A871-315D284227D8}" presName="hierChild4" presStyleCnt="0"/>
      <dgm:spPr/>
    </dgm:pt>
    <dgm:pt modelId="{067F3E5D-6ADE-481C-A629-C8245704665E}" type="pres">
      <dgm:prSet presAssocID="{D2931BA4-0244-40D5-A871-315D284227D8}" presName="hierChild5" presStyleCnt="0"/>
      <dgm:spPr/>
    </dgm:pt>
    <dgm:pt modelId="{9805CC79-34BF-4438-8255-EC8DC00BECDF}" type="pres">
      <dgm:prSet presAssocID="{09056C64-708E-48C6-8D69-A2674A7A8CB5}" presName="Name37" presStyleLbl="parChTrans1D3" presStyleIdx="10" presStyleCnt="18"/>
      <dgm:spPr/>
      <dgm:t>
        <a:bodyPr/>
        <a:lstStyle/>
        <a:p>
          <a:endParaRPr lang="en-US"/>
        </a:p>
      </dgm:t>
    </dgm:pt>
    <dgm:pt modelId="{FC359466-9F6C-4B15-93F4-444B3DA617E7}" type="pres">
      <dgm:prSet presAssocID="{02C1687C-B7F3-4DAF-8CB7-3C28C0355140}" presName="hierRoot2" presStyleCnt="0">
        <dgm:presLayoutVars>
          <dgm:hierBranch val="init"/>
        </dgm:presLayoutVars>
      </dgm:prSet>
      <dgm:spPr/>
    </dgm:pt>
    <dgm:pt modelId="{13BAEDEC-3145-4425-B8DD-B1825CF25C42}" type="pres">
      <dgm:prSet presAssocID="{02C1687C-B7F3-4DAF-8CB7-3C28C0355140}" presName="rootComposite" presStyleCnt="0"/>
      <dgm:spPr/>
    </dgm:pt>
    <dgm:pt modelId="{B770AA4D-DA9E-4AA1-AC68-790C65CC8004}" type="pres">
      <dgm:prSet presAssocID="{02C1687C-B7F3-4DAF-8CB7-3C28C0355140}" presName="rootText" presStyleLbl="node3" presStyleIdx="10" presStyleCnt="18">
        <dgm:presLayoutVars>
          <dgm:chPref val="3"/>
        </dgm:presLayoutVars>
      </dgm:prSet>
      <dgm:spPr/>
      <dgm:t>
        <a:bodyPr/>
        <a:lstStyle/>
        <a:p>
          <a:endParaRPr lang="en-US"/>
        </a:p>
      </dgm:t>
    </dgm:pt>
    <dgm:pt modelId="{FC250624-2E81-4D7A-A104-8968A0FD4CFC}" type="pres">
      <dgm:prSet presAssocID="{02C1687C-B7F3-4DAF-8CB7-3C28C0355140}" presName="rootConnector" presStyleLbl="node3" presStyleIdx="10" presStyleCnt="18"/>
      <dgm:spPr/>
      <dgm:t>
        <a:bodyPr/>
        <a:lstStyle/>
        <a:p>
          <a:endParaRPr lang="en-US"/>
        </a:p>
      </dgm:t>
    </dgm:pt>
    <dgm:pt modelId="{C76F05AE-68FD-4C98-8A60-425A21480927}" type="pres">
      <dgm:prSet presAssocID="{02C1687C-B7F3-4DAF-8CB7-3C28C0355140}" presName="hierChild4" presStyleCnt="0"/>
      <dgm:spPr/>
    </dgm:pt>
    <dgm:pt modelId="{344FE52F-E386-4CD9-A60D-B9AB58DF0FBB}" type="pres">
      <dgm:prSet presAssocID="{02C1687C-B7F3-4DAF-8CB7-3C28C0355140}" presName="hierChild5" presStyleCnt="0"/>
      <dgm:spPr/>
    </dgm:pt>
    <dgm:pt modelId="{0CC739F7-D73E-4EEB-8A01-28D1AFFD3CC3}" type="pres">
      <dgm:prSet presAssocID="{43200676-ADA0-4070-90B6-16E9C7D1FE98}" presName="hierChild5" presStyleCnt="0"/>
      <dgm:spPr/>
    </dgm:pt>
    <dgm:pt modelId="{141FBDDF-F815-485A-9374-AA57666946F0}" type="pres">
      <dgm:prSet presAssocID="{37CDCAD8-8955-4904-997E-1571772CD6F9}" presName="Name37" presStyleLbl="parChTrans1D2" presStyleIdx="6" presStyleCnt="9"/>
      <dgm:spPr/>
      <dgm:t>
        <a:bodyPr/>
        <a:lstStyle/>
        <a:p>
          <a:endParaRPr lang="en-US"/>
        </a:p>
      </dgm:t>
    </dgm:pt>
    <dgm:pt modelId="{195CC215-080C-4CE8-81B8-CC4DD3FB67D7}" type="pres">
      <dgm:prSet presAssocID="{01F1273E-8FCF-43AA-BE45-7ACDD2FA8750}" presName="hierRoot2" presStyleCnt="0">
        <dgm:presLayoutVars>
          <dgm:hierBranch val="init"/>
        </dgm:presLayoutVars>
      </dgm:prSet>
      <dgm:spPr/>
    </dgm:pt>
    <dgm:pt modelId="{AE0F95A9-B50B-4518-A9B2-29D6879C9863}" type="pres">
      <dgm:prSet presAssocID="{01F1273E-8FCF-43AA-BE45-7ACDD2FA8750}" presName="rootComposite" presStyleCnt="0"/>
      <dgm:spPr/>
    </dgm:pt>
    <dgm:pt modelId="{1D70C6AE-5DD8-4570-899E-424792FF8D09}" type="pres">
      <dgm:prSet presAssocID="{01F1273E-8FCF-43AA-BE45-7ACDD2FA8750}" presName="rootText" presStyleLbl="node2" presStyleIdx="6" presStyleCnt="9">
        <dgm:presLayoutVars>
          <dgm:chPref val="3"/>
        </dgm:presLayoutVars>
      </dgm:prSet>
      <dgm:spPr/>
      <dgm:t>
        <a:bodyPr/>
        <a:lstStyle/>
        <a:p>
          <a:endParaRPr lang="en-US"/>
        </a:p>
      </dgm:t>
    </dgm:pt>
    <dgm:pt modelId="{749988B1-7D68-442B-BC28-BC4E411C5711}" type="pres">
      <dgm:prSet presAssocID="{01F1273E-8FCF-43AA-BE45-7ACDD2FA8750}" presName="rootConnector" presStyleLbl="node2" presStyleIdx="6" presStyleCnt="9"/>
      <dgm:spPr/>
      <dgm:t>
        <a:bodyPr/>
        <a:lstStyle/>
        <a:p>
          <a:endParaRPr lang="en-US"/>
        </a:p>
      </dgm:t>
    </dgm:pt>
    <dgm:pt modelId="{87135EE6-8571-4C86-9152-CD6092998D23}" type="pres">
      <dgm:prSet presAssocID="{01F1273E-8FCF-43AA-BE45-7ACDD2FA8750}" presName="hierChild4" presStyleCnt="0"/>
      <dgm:spPr/>
    </dgm:pt>
    <dgm:pt modelId="{BE05ED3F-0E23-495F-87B1-44D95B469831}" type="pres">
      <dgm:prSet presAssocID="{9D39FC22-2B4B-4C10-A670-E3F4BEE984D1}" presName="Name37" presStyleLbl="parChTrans1D3" presStyleIdx="11" presStyleCnt="18"/>
      <dgm:spPr/>
      <dgm:t>
        <a:bodyPr/>
        <a:lstStyle/>
        <a:p>
          <a:endParaRPr lang="en-US"/>
        </a:p>
      </dgm:t>
    </dgm:pt>
    <dgm:pt modelId="{EDEC5B4A-7EA0-4B3E-9655-44160E063DF8}" type="pres">
      <dgm:prSet presAssocID="{9589DF77-5994-4503-931B-4D42CDF3D243}" presName="hierRoot2" presStyleCnt="0">
        <dgm:presLayoutVars>
          <dgm:hierBranch val="init"/>
        </dgm:presLayoutVars>
      </dgm:prSet>
      <dgm:spPr/>
    </dgm:pt>
    <dgm:pt modelId="{25CFCEED-98E4-465C-8917-8F526C29DED2}" type="pres">
      <dgm:prSet presAssocID="{9589DF77-5994-4503-931B-4D42CDF3D243}" presName="rootComposite" presStyleCnt="0"/>
      <dgm:spPr/>
    </dgm:pt>
    <dgm:pt modelId="{78384328-0DD5-4200-833F-499E383151E5}" type="pres">
      <dgm:prSet presAssocID="{9589DF77-5994-4503-931B-4D42CDF3D243}" presName="rootText" presStyleLbl="node3" presStyleIdx="11" presStyleCnt="18">
        <dgm:presLayoutVars>
          <dgm:chPref val="3"/>
        </dgm:presLayoutVars>
      </dgm:prSet>
      <dgm:spPr/>
      <dgm:t>
        <a:bodyPr/>
        <a:lstStyle/>
        <a:p>
          <a:endParaRPr lang="en-US"/>
        </a:p>
      </dgm:t>
    </dgm:pt>
    <dgm:pt modelId="{C10621A8-C85E-4EDF-A658-8597E18D028A}" type="pres">
      <dgm:prSet presAssocID="{9589DF77-5994-4503-931B-4D42CDF3D243}" presName="rootConnector" presStyleLbl="node3" presStyleIdx="11" presStyleCnt="18"/>
      <dgm:spPr/>
      <dgm:t>
        <a:bodyPr/>
        <a:lstStyle/>
        <a:p>
          <a:endParaRPr lang="en-US"/>
        </a:p>
      </dgm:t>
    </dgm:pt>
    <dgm:pt modelId="{BE97F0BF-AE26-4351-B711-C3ED4C57B8BE}" type="pres">
      <dgm:prSet presAssocID="{9589DF77-5994-4503-931B-4D42CDF3D243}" presName="hierChild4" presStyleCnt="0"/>
      <dgm:spPr/>
    </dgm:pt>
    <dgm:pt modelId="{E8760091-9984-4F80-A957-62E29726508C}" type="pres">
      <dgm:prSet presAssocID="{9589DF77-5994-4503-931B-4D42CDF3D243}" presName="hierChild5" presStyleCnt="0"/>
      <dgm:spPr/>
    </dgm:pt>
    <dgm:pt modelId="{29F94ED9-0EB9-4FD0-A747-0041FE22465F}" type="pres">
      <dgm:prSet presAssocID="{1284D74E-18E4-4AB9-935C-55D38F10A2F6}" presName="Name37" presStyleLbl="parChTrans1D3" presStyleIdx="12" presStyleCnt="18"/>
      <dgm:spPr/>
      <dgm:t>
        <a:bodyPr/>
        <a:lstStyle/>
        <a:p>
          <a:endParaRPr lang="en-US"/>
        </a:p>
      </dgm:t>
    </dgm:pt>
    <dgm:pt modelId="{5769CFD0-392F-444D-8CBC-68A43A4D6EC1}" type="pres">
      <dgm:prSet presAssocID="{D7855C2E-4504-4E6B-9B37-172419E79699}" presName="hierRoot2" presStyleCnt="0">
        <dgm:presLayoutVars>
          <dgm:hierBranch val="init"/>
        </dgm:presLayoutVars>
      </dgm:prSet>
      <dgm:spPr/>
    </dgm:pt>
    <dgm:pt modelId="{919D244B-6359-4D3D-9668-B91EE7D48EF5}" type="pres">
      <dgm:prSet presAssocID="{D7855C2E-4504-4E6B-9B37-172419E79699}" presName="rootComposite" presStyleCnt="0"/>
      <dgm:spPr/>
    </dgm:pt>
    <dgm:pt modelId="{DCC3B84A-5BDF-4CC5-A196-F46CAFA45593}" type="pres">
      <dgm:prSet presAssocID="{D7855C2E-4504-4E6B-9B37-172419E79699}" presName="rootText" presStyleLbl="node3" presStyleIdx="12" presStyleCnt="18">
        <dgm:presLayoutVars>
          <dgm:chPref val="3"/>
        </dgm:presLayoutVars>
      </dgm:prSet>
      <dgm:spPr/>
      <dgm:t>
        <a:bodyPr/>
        <a:lstStyle/>
        <a:p>
          <a:endParaRPr lang="en-US"/>
        </a:p>
      </dgm:t>
    </dgm:pt>
    <dgm:pt modelId="{EB3E8CBF-4A7C-432E-B829-403EB344BF4E}" type="pres">
      <dgm:prSet presAssocID="{D7855C2E-4504-4E6B-9B37-172419E79699}" presName="rootConnector" presStyleLbl="node3" presStyleIdx="12" presStyleCnt="18"/>
      <dgm:spPr/>
      <dgm:t>
        <a:bodyPr/>
        <a:lstStyle/>
        <a:p>
          <a:endParaRPr lang="en-US"/>
        </a:p>
      </dgm:t>
    </dgm:pt>
    <dgm:pt modelId="{0F413220-AB21-4276-8442-73F2C5AD23EF}" type="pres">
      <dgm:prSet presAssocID="{D7855C2E-4504-4E6B-9B37-172419E79699}" presName="hierChild4" presStyleCnt="0"/>
      <dgm:spPr/>
    </dgm:pt>
    <dgm:pt modelId="{64B1CF7F-D7D1-450B-92D9-D322A298448B}" type="pres">
      <dgm:prSet presAssocID="{D7855C2E-4504-4E6B-9B37-172419E79699}" presName="hierChild5" presStyleCnt="0"/>
      <dgm:spPr/>
    </dgm:pt>
    <dgm:pt modelId="{CE806F12-BC91-49E4-A249-3D2492AF919C}" type="pres">
      <dgm:prSet presAssocID="{61844270-2C1D-4519-AB0C-D573497405FE}" presName="Name37" presStyleLbl="parChTrans1D3" presStyleIdx="13" presStyleCnt="18"/>
      <dgm:spPr/>
      <dgm:t>
        <a:bodyPr/>
        <a:lstStyle/>
        <a:p>
          <a:endParaRPr lang="en-US"/>
        </a:p>
      </dgm:t>
    </dgm:pt>
    <dgm:pt modelId="{96EC6F04-CC2A-48E6-825B-478F6AB3B5FF}" type="pres">
      <dgm:prSet presAssocID="{E35A05FC-56DD-484E-8F15-EA21A9606249}" presName="hierRoot2" presStyleCnt="0">
        <dgm:presLayoutVars>
          <dgm:hierBranch val="init"/>
        </dgm:presLayoutVars>
      </dgm:prSet>
      <dgm:spPr/>
    </dgm:pt>
    <dgm:pt modelId="{1300470D-94B5-44E1-AC89-C73E1C3BB521}" type="pres">
      <dgm:prSet presAssocID="{E35A05FC-56DD-484E-8F15-EA21A9606249}" presName="rootComposite" presStyleCnt="0"/>
      <dgm:spPr/>
    </dgm:pt>
    <dgm:pt modelId="{D1BD0494-2FA8-4834-9380-324FBD93FDA7}" type="pres">
      <dgm:prSet presAssocID="{E35A05FC-56DD-484E-8F15-EA21A9606249}" presName="rootText" presStyleLbl="node3" presStyleIdx="13" presStyleCnt="18">
        <dgm:presLayoutVars>
          <dgm:chPref val="3"/>
        </dgm:presLayoutVars>
      </dgm:prSet>
      <dgm:spPr/>
      <dgm:t>
        <a:bodyPr/>
        <a:lstStyle/>
        <a:p>
          <a:endParaRPr lang="en-US"/>
        </a:p>
      </dgm:t>
    </dgm:pt>
    <dgm:pt modelId="{D5124395-C896-4C40-8C1B-11AA10D16ABE}" type="pres">
      <dgm:prSet presAssocID="{E35A05FC-56DD-484E-8F15-EA21A9606249}" presName="rootConnector" presStyleLbl="node3" presStyleIdx="13" presStyleCnt="18"/>
      <dgm:spPr/>
      <dgm:t>
        <a:bodyPr/>
        <a:lstStyle/>
        <a:p>
          <a:endParaRPr lang="en-US"/>
        </a:p>
      </dgm:t>
    </dgm:pt>
    <dgm:pt modelId="{CA1CA34C-FEBD-4835-BAC0-F9ACCF62BD5C}" type="pres">
      <dgm:prSet presAssocID="{E35A05FC-56DD-484E-8F15-EA21A9606249}" presName="hierChild4" presStyleCnt="0"/>
      <dgm:spPr/>
    </dgm:pt>
    <dgm:pt modelId="{8C0FDCAE-C3F3-4043-8B8E-4981998CFC2F}" type="pres">
      <dgm:prSet presAssocID="{E35A05FC-56DD-484E-8F15-EA21A9606249}" presName="hierChild5" presStyleCnt="0"/>
      <dgm:spPr/>
    </dgm:pt>
    <dgm:pt modelId="{2BEE909C-BD58-43C6-A6C8-23FBE1C06231}" type="pres">
      <dgm:prSet presAssocID="{01F1273E-8FCF-43AA-BE45-7ACDD2FA8750}" presName="hierChild5" presStyleCnt="0"/>
      <dgm:spPr/>
    </dgm:pt>
    <dgm:pt modelId="{A4A913CA-3CCB-4F69-9694-9C10A70074C1}" type="pres">
      <dgm:prSet presAssocID="{54834269-99CA-445C-B8B8-D02EBD9F93F4}" presName="Name37" presStyleLbl="parChTrans1D2" presStyleIdx="7" presStyleCnt="9"/>
      <dgm:spPr/>
      <dgm:t>
        <a:bodyPr/>
        <a:lstStyle/>
        <a:p>
          <a:endParaRPr lang="en-US"/>
        </a:p>
      </dgm:t>
    </dgm:pt>
    <dgm:pt modelId="{F63EDE50-AE18-4717-BB9D-C9548BB241AE}" type="pres">
      <dgm:prSet presAssocID="{5FEBCBBC-7EF9-4384-82E1-870A1A93170B}" presName="hierRoot2" presStyleCnt="0">
        <dgm:presLayoutVars>
          <dgm:hierBranch val="init"/>
        </dgm:presLayoutVars>
      </dgm:prSet>
      <dgm:spPr/>
    </dgm:pt>
    <dgm:pt modelId="{51483CF3-0592-49BC-B353-4CE333E34F74}" type="pres">
      <dgm:prSet presAssocID="{5FEBCBBC-7EF9-4384-82E1-870A1A93170B}" presName="rootComposite" presStyleCnt="0"/>
      <dgm:spPr/>
    </dgm:pt>
    <dgm:pt modelId="{0FC416C4-069D-480D-87F8-5D432A2A4917}" type="pres">
      <dgm:prSet presAssocID="{5FEBCBBC-7EF9-4384-82E1-870A1A93170B}" presName="rootText" presStyleLbl="node2" presStyleIdx="7" presStyleCnt="9">
        <dgm:presLayoutVars>
          <dgm:chPref val="3"/>
        </dgm:presLayoutVars>
      </dgm:prSet>
      <dgm:spPr/>
      <dgm:t>
        <a:bodyPr/>
        <a:lstStyle/>
        <a:p>
          <a:endParaRPr lang="en-US"/>
        </a:p>
      </dgm:t>
    </dgm:pt>
    <dgm:pt modelId="{A14CF5FC-4DFD-4942-A520-81F7D2545B97}" type="pres">
      <dgm:prSet presAssocID="{5FEBCBBC-7EF9-4384-82E1-870A1A93170B}" presName="rootConnector" presStyleLbl="node2" presStyleIdx="7" presStyleCnt="9"/>
      <dgm:spPr/>
      <dgm:t>
        <a:bodyPr/>
        <a:lstStyle/>
        <a:p>
          <a:endParaRPr lang="en-US"/>
        </a:p>
      </dgm:t>
    </dgm:pt>
    <dgm:pt modelId="{8783EB3F-3A12-4058-B93F-D0730F349F81}" type="pres">
      <dgm:prSet presAssocID="{5FEBCBBC-7EF9-4384-82E1-870A1A93170B}" presName="hierChild4" presStyleCnt="0"/>
      <dgm:spPr/>
    </dgm:pt>
    <dgm:pt modelId="{CD026D6C-5EFF-432B-ADEA-88954894F8C8}" type="pres">
      <dgm:prSet presAssocID="{F60F3CD2-3A64-42A7-BCBD-2257619004FC}" presName="Name37" presStyleLbl="parChTrans1D3" presStyleIdx="14" presStyleCnt="18"/>
      <dgm:spPr/>
      <dgm:t>
        <a:bodyPr/>
        <a:lstStyle/>
        <a:p>
          <a:endParaRPr lang="en-US"/>
        </a:p>
      </dgm:t>
    </dgm:pt>
    <dgm:pt modelId="{CEF059B1-C7F4-4E10-9C52-F30721F39277}" type="pres">
      <dgm:prSet presAssocID="{AC3AA143-EF72-404E-ACB7-78327EBF8D9F}" presName="hierRoot2" presStyleCnt="0">
        <dgm:presLayoutVars>
          <dgm:hierBranch val="init"/>
        </dgm:presLayoutVars>
      </dgm:prSet>
      <dgm:spPr/>
    </dgm:pt>
    <dgm:pt modelId="{DF36E26B-1229-4C8F-A19C-9B4C771BA64F}" type="pres">
      <dgm:prSet presAssocID="{AC3AA143-EF72-404E-ACB7-78327EBF8D9F}" presName="rootComposite" presStyleCnt="0"/>
      <dgm:spPr/>
    </dgm:pt>
    <dgm:pt modelId="{78713F5B-5891-4BA8-9539-E212F4C37CEF}" type="pres">
      <dgm:prSet presAssocID="{AC3AA143-EF72-404E-ACB7-78327EBF8D9F}" presName="rootText" presStyleLbl="node3" presStyleIdx="14" presStyleCnt="18">
        <dgm:presLayoutVars>
          <dgm:chPref val="3"/>
        </dgm:presLayoutVars>
      </dgm:prSet>
      <dgm:spPr/>
      <dgm:t>
        <a:bodyPr/>
        <a:lstStyle/>
        <a:p>
          <a:endParaRPr lang="en-US"/>
        </a:p>
      </dgm:t>
    </dgm:pt>
    <dgm:pt modelId="{951091ED-EB34-443F-8508-B85EECFBDB93}" type="pres">
      <dgm:prSet presAssocID="{AC3AA143-EF72-404E-ACB7-78327EBF8D9F}" presName="rootConnector" presStyleLbl="node3" presStyleIdx="14" presStyleCnt="18"/>
      <dgm:spPr/>
      <dgm:t>
        <a:bodyPr/>
        <a:lstStyle/>
        <a:p>
          <a:endParaRPr lang="en-US"/>
        </a:p>
      </dgm:t>
    </dgm:pt>
    <dgm:pt modelId="{9581E0FE-142A-49C7-9249-60B20A0919FB}" type="pres">
      <dgm:prSet presAssocID="{AC3AA143-EF72-404E-ACB7-78327EBF8D9F}" presName="hierChild4" presStyleCnt="0"/>
      <dgm:spPr/>
    </dgm:pt>
    <dgm:pt modelId="{C568A6A6-6531-45A6-8199-4B977A9ABFF5}" type="pres">
      <dgm:prSet presAssocID="{AC3AA143-EF72-404E-ACB7-78327EBF8D9F}" presName="hierChild5" presStyleCnt="0"/>
      <dgm:spPr/>
    </dgm:pt>
    <dgm:pt modelId="{0F8BA6C8-6785-42B6-8B3F-052217B25713}" type="pres">
      <dgm:prSet presAssocID="{C3982DA5-711C-4D8A-97EC-617B95E8B2C7}" presName="Name37" presStyleLbl="parChTrans1D3" presStyleIdx="15" presStyleCnt="18"/>
      <dgm:spPr/>
      <dgm:t>
        <a:bodyPr/>
        <a:lstStyle/>
        <a:p>
          <a:endParaRPr lang="en-US"/>
        </a:p>
      </dgm:t>
    </dgm:pt>
    <dgm:pt modelId="{86563D8B-820E-477A-8BA8-E451C98F0E0F}" type="pres">
      <dgm:prSet presAssocID="{3F22BF17-2F49-41FE-B356-B8CF2B2EEB5F}" presName="hierRoot2" presStyleCnt="0">
        <dgm:presLayoutVars>
          <dgm:hierBranch val="init"/>
        </dgm:presLayoutVars>
      </dgm:prSet>
      <dgm:spPr/>
    </dgm:pt>
    <dgm:pt modelId="{D0EA3958-6EF2-4AC9-A432-6DF074480C41}" type="pres">
      <dgm:prSet presAssocID="{3F22BF17-2F49-41FE-B356-B8CF2B2EEB5F}" presName="rootComposite" presStyleCnt="0"/>
      <dgm:spPr/>
    </dgm:pt>
    <dgm:pt modelId="{261254B7-7D68-4BD2-9185-B20916DA0DC2}" type="pres">
      <dgm:prSet presAssocID="{3F22BF17-2F49-41FE-B356-B8CF2B2EEB5F}" presName="rootText" presStyleLbl="node3" presStyleIdx="15" presStyleCnt="18">
        <dgm:presLayoutVars>
          <dgm:chPref val="3"/>
        </dgm:presLayoutVars>
      </dgm:prSet>
      <dgm:spPr/>
      <dgm:t>
        <a:bodyPr/>
        <a:lstStyle/>
        <a:p>
          <a:endParaRPr lang="en-US"/>
        </a:p>
      </dgm:t>
    </dgm:pt>
    <dgm:pt modelId="{7BE8B480-14E2-4715-AC92-34B1188AA91D}" type="pres">
      <dgm:prSet presAssocID="{3F22BF17-2F49-41FE-B356-B8CF2B2EEB5F}" presName="rootConnector" presStyleLbl="node3" presStyleIdx="15" presStyleCnt="18"/>
      <dgm:spPr/>
      <dgm:t>
        <a:bodyPr/>
        <a:lstStyle/>
        <a:p>
          <a:endParaRPr lang="en-US"/>
        </a:p>
      </dgm:t>
    </dgm:pt>
    <dgm:pt modelId="{97651A1B-DCDD-4172-913C-5E56B83DC5A9}" type="pres">
      <dgm:prSet presAssocID="{3F22BF17-2F49-41FE-B356-B8CF2B2EEB5F}" presName="hierChild4" presStyleCnt="0"/>
      <dgm:spPr/>
    </dgm:pt>
    <dgm:pt modelId="{01CEF33E-AD55-44A3-A1E9-26C624A443AC}" type="pres">
      <dgm:prSet presAssocID="{3F22BF17-2F49-41FE-B356-B8CF2B2EEB5F}" presName="hierChild5" presStyleCnt="0"/>
      <dgm:spPr/>
    </dgm:pt>
    <dgm:pt modelId="{58187738-8F86-4281-8275-696F1861477F}" type="pres">
      <dgm:prSet presAssocID="{5EDB77E7-E009-47FF-9739-FAF7E7BA8C2D}" presName="Name37" presStyleLbl="parChTrans1D3" presStyleIdx="16" presStyleCnt="18"/>
      <dgm:spPr/>
      <dgm:t>
        <a:bodyPr/>
        <a:lstStyle/>
        <a:p>
          <a:endParaRPr lang="en-US"/>
        </a:p>
      </dgm:t>
    </dgm:pt>
    <dgm:pt modelId="{1919ABA3-85EB-45EE-BD81-616096146160}" type="pres">
      <dgm:prSet presAssocID="{E7936BEB-265F-446F-97A2-FE334FE2D98D}" presName="hierRoot2" presStyleCnt="0">
        <dgm:presLayoutVars>
          <dgm:hierBranch val="init"/>
        </dgm:presLayoutVars>
      </dgm:prSet>
      <dgm:spPr/>
    </dgm:pt>
    <dgm:pt modelId="{42B33061-6D39-403E-819B-BBB772D86455}" type="pres">
      <dgm:prSet presAssocID="{E7936BEB-265F-446F-97A2-FE334FE2D98D}" presName="rootComposite" presStyleCnt="0"/>
      <dgm:spPr/>
    </dgm:pt>
    <dgm:pt modelId="{EC932864-DB33-44BD-A55B-B159F1484D40}" type="pres">
      <dgm:prSet presAssocID="{E7936BEB-265F-446F-97A2-FE334FE2D98D}" presName="rootText" presStyleLbl="node3" presStyleIdx="16" presStyleCnt="18">
        <dgm:presLayoutVars>
          <dgm:chPref val="3"/>
        </dgm:presLayoutVars>
      </dgm:prSet>
      <dgm:spPr/>
      <dgm:t>
        <a:bodyPr/>
        <a:lstStyle/>
        <a:p>
          <a:endParaRPr lang="en-US"/>
        </a:p>
      </dgm:t>
    </dgm:pt>
    <dgm:pt modelId="{BFE10108-AA94-4A90-8A68-4F8B6DF155D8}" type="pres">
      <dgm:prSet presAssocID="{E7936BEB-265F-446F-97A2-FE334FE2D98D}" presName="rootConnector" presStyleLbl="node3" presStyleIdx="16" presStyleCnt="18"/>
      <dgm:spPr/>
      <dgm:t>
        <a:bodyPr/>
        <a:lstStyle/>
        <a:p>
          <a:endParaRPr lang="en-US"/>
        </a:p>
      </dgm:t>
    </dgm:pt>
    <dgm:pt modelId="{560EC613-0B82-4413-81AD-9FB32322E77D}" type="pres">
      <dgm:prSet presAssocID="{E7936BEB-265F-446F-97A2-FE334FE2D98D}" presName="hierChild4" presStyleCnt="0"/>
      <dgm:spPr/>
    </dgm:pt>
    <dgm:pt modelId="{0A59F2E2-ADD4-43B5-B4A2-E0DEAD998855}" type="pres">
      <dgm:prSet presAssocID="{E7936BEB-265F-446F-97A2-FE334FE2D98D}" presName="hierChild5" presStyleCnt="0"/>
      <dgm:spPr/>
    </dgm:pt>
    <dgm:pt modelId="{CC498BBB-9C46-401D-B90B-D574B3DA578E}" type="pres">
      <dgm:prSet presAssocID="{5FEBCBBC-7EF9-4384-82E1-870A1A93170B}" presName="hierChild5" presStyleCnt="0"/>
      <dgm:spPr/>
    </dgm:pt>
    <dgm:pt modelId="{67BF113D-D322-4AC6-869F-03E837EE49A2}" type="pres">
      <dgm:prSet presAssocID="{079D575A-8996-46B4-BD3F-20124A7BB71A}" presName="Name37" presStyleLbl="parChTrans1D2" presStyleIdx="8" presStyleCnt="9"/>
      <dgm:spPr/>
      <dgm:t>
        <a:bodyPr/>
        <a:lstStyle/>
        <a:p>
          <a:endParaRPr lang="en-US"/>
        </a:p>
      </dgm:t>
    </dgm:pt>
    <dgm:pt modelId="{04BA2625-769A-4B9D-9BE2-6664B27BBE36}" type="pres">
      <dgm:prSet presAssocID="{85D053CA-0389-4DB7-84B5-21625FC73253}" presName="hierRoot2" presStyleCnt="0">
        <dgm:presLayoutVars>
          <dgm:hierBranch val="init"/>
        </dgm:presLayoutVars>
      </dgm:prSet>
      <dgm:spPr/>
    </dgm:pt>
    <dgm:pt modelId="{CBB18A22-440B-4A92-9D51-AC57CDB7E0CF}" type="pres">
      <dgm:prSet presAssocID="{85D053CA-0389-4DB7-84B5-21625FC73253}" presName="rootComposite" presStyleCnt="0"/>
      <dgm:spPr/>
    </dgm:pt>
    <dgm:pt modelId="{D6CA6792-7507-4216-8AF1-D53B72B12F3C}" type="pres">
      <dgm:prSet presAssocID="{85D053CA-0389-4DB7-84B5-21625FC73253}" presName="rootText" presStyleLbl="node2" presStyleIdx="8" presStyleCnt="9">
        <dgm:presLayoutVars>
          <dgm:chPref val="3"/>
        </dgm:presLayoutVars>
      </dgm:prSet>
      <dgm:spPr/>
      <dgm:t>
        <a:bodyPr/>
        <a:lstStyle/>
        <a:p>
          <a:endParaRPr lang="en-US"/>
        </a:p>
      </dgm:t>
    </dgm:pt>
    <dgm:pt modelId="{858D9B2E-BC51-408A-B02E-FB2CEE18D152}" type="pres">
      <dgm:prSet presAssocID="{85D053CA-0389-4DB7-84B5-21625FC73253}" presName="rootConnector" presStyleLbl="node2" presStyleIdx="8" presStyleCnt="9"/>
      <dgm:spPr/>
      <dgm:t>
        <a:bodyPr/>
        <a:lstStyle/>
        <a:p>
          <a:endParaRPr lang="en-US"/>
        </a:p>
      </dgm:t>
    </dgm:pt>
    <dgm:pt modelId="{7A0AB658-F789-4E99-85A7-A2FFE4E2924F}" type="pres">
      <dgm:prSet presAssocID="{85D053CA-0389-4DB7-84B5-21625FC73253}" presName="hierChild4" presStyleCnt="0"/>
      <dgm:spPr/>
    </dgm:pt>
    <dgm:pt modelId="{12D87B65-F57D-4F70-A0B8-B5FBB4877997}" type="pres">
      <dgm:prSet presAssocID="{0E4BB85E-65A8-44E2-8E0A-39D359CBC38C}" presName="Name37" presStyleLbl="parChTrans1D3" presStyleIdx="17" presStyleCnt="18"/>
      <dgm:spPr/>
      <dgm:t>
        <a:bodyPr/>
        <a:lstStyle/>
        <a:p>
          <a:endParaRPr lang="en-US"/>
        </a:p>
      </dgm:t>
    </dgm:pt>
    <dgm:pt modelId="{4D433FA2-8F8F-4538-8372-63D3FFD03CBB}" type="pres">
      <dgm:prSet presAssocID="{EE53C6A8-E110-4B52-8E57-360047550A58}" presName="hierRoot2" presStyleCnt="0">
        <dgm:presLayoutVars>
          <dgm:hierBranch val="init"/>
        </dgm:presLayoutVars>
      </dgm:prSet>
      <dgm:spPr/>
    </dgm:pt>
    <dgm:pt modelId="{A05598AC-0210-4868-A032-2757C74ADF9E}" type="pres">
      <dgm:prSet presAssocID="{EE53C6A8-E110-4B52-8E57-360047550A58}" presName="rootComposite" presStyleCnt="0"/>
      <dgm:spPr/>
    </dgm:pt>
    <dgm:pt modelId="{9488CFA4-9CF7-4AC4-B4AA-F4A12B98D184}" type="pres">
      <dgm:prSet presAssocID="{EE53C6A8-E110-4B52-8E57-360047550A58}" presName="rootText" presStyleLbl="node3" presStyleIdx="17" presStyleCnt="18">
        <dgm:presLayoutVars>
          <dgm:chPref val="3"/>
        </dgm:presLayoutVars>
      </dgm:prSet>
      <dgm:spPr/>
      <dgm:t>
        <a:bodyPr/>
        <a:lstStyle/>
        <a:p>
          <a:endParaRPr lang="en-US"/>
        </a:p>
      </dgm:t>
    </dgm:pt>
    <dgm:pt modelId="{C6778ED2-6E0E-4BE5-8629-024285E46DDD}" type="pres">
      <dgm:prSet presAssocID="{EE53C6A8-E110-4B52-8E57-360047550A58}" presName="rootConnector" presStyleLbl="node3" presStyleIdx="17" presStyleCnt="18"/>
      <dgm:spPr/>
      <dgm:t>
        <a:bodyPr/>
        <a:lstStyle/>
        <a:p>
          <a:endParaRPr lang="en-US"/>
        </a:p>
      </dgm:t>
    </dgm:pt>
    <dgm:pt modelId="{00CC91F1-99AE-4AFC-9034-E869BBBE7B5A}" type="pres">
      <dgm:prSet presAssocID="{EE53C6A8-E110-4B52-8E57-360047550A58}" presName="hierChild4" presStyleCnt="0"/>
      <dgm:spPr/>
    </dgm:pt>
    <dgm:pt modelId="{435367E0-B37B-460B-9605-8C0BE7A6A852}" type="pres">
      <dgm:prSet presAssocID="{EE53C6A8-E110-4B52-8E57-360047550A58}" presName="hierChild5" presStyleCnt="0"/>
      <dgm:spPr/>
    </dgm:pt>
    <dgm:pt modelId="{D7281275-2929-445F-8CC5-3D9922D16FB7}" type="pres">
      <dgm:prSet presAssocID="{85D053CA-0389-4DB7-84B5-21625FC73253}" presName="hierChild5" presStyleCnt="0"/>
      <dgm:spPr/>
    </dgm:pt>
    <dgm:pt modelId="{EFFAF3F7-7EDD-463D-A267-EFE01047D72C}" type="pres">
      <dgm:prSet presAssocID="{D1D37DC0-4DAE-460B-A232-69E3628120F4}" presName="hierChild3" presStyleCnt="0"/>
      <dgm:spPr/>
    </dgm:pt>
    <dgm:pt modelId="{819ABA5D-3FF8-4595-973A-337CD01CF326}" type="pres">
      <dgm:prSet presAssocID="{11467680-FE66-47F6-AF4A-8AB3007037F8}" presName="hierRoot1" presStyleCnt="0">
        <dgm:presLayoutVars>
          <dgm:hierBranch val="init"/>
        </dgm:presLayoutVars>
      </dgm:prSet>
      <dgm:spPr/>
    </dgm:pt>
    <dgm:pt modelId="{826614E1-43A6-44F6-B8D0-1E0C7CFA6286}" type="pres">
      <dgm:prSet presAssocID="{11467680-FE66-47F6-AF4A-8AB3007037F8}" presName="rootComposite1" presStyleCnt="0"/>
      <dgm:spPr/>
    </dgm:pt>
    <dgm:pt modelId="{6E8E7A10-B438-4BF2-A1ED-B207CDD83049}" type="pres">
      <dgm:prSet presAssocID="{11467680-FE66-47F6-AF4A-8AB3007037F8}" presName="rootText1" presStyleLbl="node0" presStyleIdx="1" presStyleCnt="3">
        <dgm:presLayoutVars>
          <dgm:chPref val="3"/>
        </dgm:presLayoutVars>
      </dgm:prSet>
      <dgm:spPr/>
      <dgm:t>
        <a:bodyPr/>
        <a:lstStyle/>
        <a:p>
          <a:endParaRPr lang="en-US"/>
        </a:p>
      </dgm:t>
    </dgm:pt>
    <dgm:pt modelId="{9EDD9A61-1AEB-4A07-B7FF-0C83E4929840}" type="pres">
      <dgm:prSet presAssocID="{11467680-FE66-47F6-AF4A-8AB3007037F8}" presName="rootConnector1" presStyleLbl="asst0" presStyleIdx="0" presStyleCnt="0"/>
      <dgm:spPr/>
      <dgm:t>
        <a:bodyPr/>
        <a:lstStyle/>
        <a:p>
          <a:endParaRPr lang="en-US"/>
        </a:p>
      </dgm:t>
    </dgm:pt>
    <dgm:pt modelId="{0495F99C-847C-4FD8-A9E8-D4FE9E645C10}" type="pres">
      <dgm:prSet presAssocID="{11467680-FE66-47F6-AF4A-8AB3007037F8}" presName="hierChild2" presStyleCnt="0"/>
      <dgm:spPr/>
    </dgm:pt>
    <dgm:pt modelId="{A513BD14-14DA-4F71-AB10-8C7D8BE034B5}" type="pres">
      <dgm:prSet presAssocID="{11467680-FE66-47F6-AF4A-8AB3007037F8}" presName="hierChild3" presStyleCnt="0"/>
      <dgm:spPr/>
    </dgm:pt>
    <dgm:pt modelId="{8573EEF0-64EE-422A-8EE1-6B8B39529E57}" type="pres">
      <dgm:prSet presAssocID="{1516E9DF-ECB4-480D-BB7A-B15846E03EAD}" presName="hierRoot1" presStyleCnt="0">
        <dgm:presLayoutVars>
          <dgm:hierBranch val="init"/>
        </dgm:presLayoutVars>
      </dgm:prSet>
      <dgm:spPr/>
    </dgm:pt>
    <dgm:pt modelId="{6432F8F9-F49A-4362-88D2-F5DEC4D6B2D4}" type="pres">
      <dgm:prSet presAssocID="{1516E9DF-ECB4-480D-BB7A-B15846E03EAD}" presName="rootComposite1" presStyleCnt="0"/>
      <dgm:spPr/>
    </dgm:pt>
    <dgm:pt modelId="{7D5F9A38-A5B6-490C-A1E2-BE5DBCEA1987}" type="pres">
      <dgm:prSet presAssocID="{1516E9DF-ECB4-480D-BB7A-B15846E03EAD}" presName="rootText1" presStyleLbl="node0" presStyleIdx="2" presStyleCnt="3">
        <dgm:presLayoutVars>
          <dgm:chPref val="3"/>
        </dgm:presLayoutVars>
      </dgm:prSet>
      <dgm:spPr/>
      <dgm:t>
        <a:bodyPr/>
        <a:lstStyle/>
        <a:p>
          <a:endParaRPr lang="en-US"/>
        </a:p>
      </dgm:t>
    </dgm:pt>
    <dgm:pt modelId="{07A83DEC-0AF3-4833-8E7C-0CE2E231EAF9}" type="pres">
      <dgm:prSet presAssocID="{1516E9DF-ECB4-480D-BB7A-B15846E03EAD}" presName="rootConnector1" presStyleLbl="asst0" presStyleIdx="0" presStyleCnt="0"/>
      <dgm:spPr/>
      <dgm:t>
        <a:bodyPr/>
        <a:lstStyle/>
        <a:p>
          <a:endParaRPr lang="en-US"/>
        </a:p>
      </dgm:t>
    </dgm:pt>
    <dgm:pt modelId="{9A0AE8CA-B29E-463F-8FE0-1748CA43CEC9}" type="pres">
      <dgm:prSet presAssocID="{1516E9DF-ECB4-480D-BB7A-B15846E03EAD}" presName="hierChild2" presStyleCnt="0"/>
      <dgm:spPr/>
    </dgm:pt>
    <dgm:pt modelId="{68508F4F-728B-429B-BDB2-45902E812448}" type="pres">
      <dgm:prSet presAssocID="{1516E9DF-ECB4-480D-BB7A-B15846E03EAD}" presName="hierChild3" presStyleCnt="0"/>
      <dgm:spPr/>
    </dgm:pt>
  </dgm:ptLst>
  <dgm:cxnLst>
    <dgm:cxn modelId="{C3C89469-FB1B-4EBF-B559-108C8882AB0D}" srcId="{D1D37DC0-4DAE-460B-A232-69E3628120F4}" destId="{43200676-ADA0-4070-90B6-16E9C7D1FE98}" srcOrd="5" destOrd="0" parTransId="{D76864EF-74C0-4BB4-930F-B6CE9414B237}" sibTransId="{AE800C39-E83E-4EBA-8219-123E89C6AD13}"/>
    <dgm:cxn modelId="{093434BE-CF20-4DFC-B3B4-1849585415D2}" srcId="{01F1273E-8FCF-43AA-BE45-7ACDD2FA8750}" destId="{9589DF77-5994-4503-931B-4D42CDF3D243}" srcOrd="0" destOrd="0" parTransId="{9D39FC22-2B4B-4C10-A670-E3F4BEE984D1}" sibTransId="{D580CA88-73BB-465F-80C8-89F4C0229571}"/>
    <dgm:cxn modelId="{9F1315AA-BC9F-422F-BF6B-9529B0A74795}" type="presOf" srcId="{E8DB9B38-8FED-4BD6-85F1-06B128A1D778}" destId="{563E5A43-5AB6-4527-8513-9B52A18C43E0}" srcOrd="0" destOrd="0" presId="urn:microsoft.com/office/officeart/2005/8/layout/orgChart1"/>
    <dgm:cxn modelId="{7EE34DBE-4793-48FC-A270-94751F4FFC9E}" type="presOf" srcId="{9589DF77-5994-4503-931B-4D42CDF3D243}" destId="{78384328-0DD5-4200-833F-499E383151E5}" srcOrd="0" destOrd="0" presId="urn:microsoft.com/office/officeart/2005/8/layout/orgChart1"/>
    <dgm:cxn modelId="{A5AF409B-5062-4844-B21A-EE9E9191CF71}" srcId="{6FBB73C9-990C-4821-9458-3D1F69ED93ED}" destId="{D1D37DC0-4DAE-460B-A232-69E3628120F4}" srcOrd="0" destOrd="0" parTransId="{B727BBEF-5158-401A-B551-A8BBC3D1BD9D}" sibTransId="{AA6316FD-A1E8-4111-9D87-6921EEC1F5FF}"/>
    <dgm:cxn modelId="{18E5D4C8-1044-46B3-8475-9603411722D2}" srcId="{A0692F70-C039-4B83-90CB-7679D6B2A9CC}" destId="{8BF195D0-C3BE-490C-82A3-4C420FC1F2CB}" srcOrd="3" destOrd="0" parTransId="{58C345BB-3550-460D-91F9-79A6DA5B722A}" sibTransId="{777E17B2-D32C-4AA8-A3B3-2B19273FC972}"/>
    <dgm:cxn modelId="{05CA01ED-D129-4657-BAEB-5C3E081CF8FD}" type="presOf" srcId="{1516E9DF-ECB4-480D-BB7A-B15846E03EAD}" destId="{7D5F9A38-A5B6-490C-A1E2-BE5DBCEA1987}" srcOrd="0" destOrd="0" presId="urn:microsoft.com/office/officeart/2005/8/layout/orgChart1"/>
    <dgm:cxn modelId="{B7B92268-800E-4F5A-B30C-A65BDF3A6B08}" type="presOf" srcId="{9589DF77-5994-4503-931B-4D42CDF3D243}" destId="{C10621A8-C85E-4EDF-A658-8597E18D028A}" srcOrd="1" destOrd="0" presId="urn:microsoft.com/office/officeart/2005/8/layout/orgChart1"/>
    <dgm:cxn modelId="{80FF1180-46D3-4A7F-AA56-0C07ED88D86F}" type="presOf" srcId="{079D575A-8996-46B4-BD3F-20124A7BB71A}" destId="{67BF113D-D322-4AC6-869F-03E837EE49A2}" srcOrd="0" destOrd="0" presId="urn:microsoft.com/office/officeart/2005/8/layout/orgChart1"/>
    <dgm:cxn modelId="{AF346235-5BBD-438E-89E4-35F6DC1AFA09}" srcId="{D1D37DC0-4DAE-460B-A232-69E3628120F4}" destId="{01F1273E-8FCF-43AA-BE45-7ACDD2FA8750}" srcOrd="6" destOrd="0" parTransId="{37CDCAD8-8955-4904-997E-1571772CD6F9}" sibTransId="{AF0DA8D3-1100-406B-AAE3-9328FB0F51DC}"/>
    <dgm:cxn modelId="{735C3EE5-0C99-466E-A143-2D4596B04F73}" type="presOf" srcId="{287570AE-9FA9-48AD-A932-77700F4E1573}" destId="{F12D6417-BF66-4CFE-A826-378022E82A67}" srcOrd="1" destOrd="0" presId="urn:microsoft.com/office/officeart/2005/8/layout/orgChart1"/>
    <dgm:cxn modelId="{54AA9C3E-5473-458A-BFBC-62E166D07B97}" type="presOf" srcId="{5FEBCBBC-7EF9-4384-82E1-870A1A93170B}" destId="{0FC416C4-069D-480D-87F8-5D432A2A4917}" srcOrd="0" destOrd="0" presId="urn:microsoft.com/office/officeart/2005/8/layout/orgChart1"/>
    <dgm:cxn modelId="{5403B154-FA63-4403-B5B2-234038D70ECB}" type="presOf" srcId="{D711F51C-400D-45C0-8384-47BBF33AF6F2}" destId="{4219B498-F8D3-4301-8F41-8626DCEC2345}" srcOrd="0" destOrd="0" presId="urn:microsoft.com/office/officeart/2005/8/layout/orgChart1"/>
    <dgm:cxn modelId="{8DF184D1-3643-4F21-A850-B7B267D95076}" type="presOf" srcId="{E7936BEB-265F-446F-97A2-FE334FE2D98D}" destId="{BFE10108-AA94-4A90-8A68-4F8B6DF155D8}" srcOrd="1" destOrd="0" presId="urn:microsoft.com/office/officeart/2005/8/layout/orgChart1"/>
    <dgm:cxn modelId="{D6A289D4-230E-4F1E-8CAD-725ACDBF4C67}" srcId="{A0692F70-C039-4B83-90CB-7679D6B2A9CC}" destId="{D711F51C-400D-45C0-8384-47BBF33AF6F2}" srcOrd="2" destOrd="0" parTransId="{0A969812-17C1-4DCC-931C-86075ABF1EE7}" sibTransId="{72410DD5-38FD-4AD1-B046-A944D0751A9D}"/>
    <dgm:cxn modelId="{D9498E09-9CB6-4A47-BF1F-96D29EC5A884}" srcId="{D1D37DC0-4DAE-460B-A232-69E3628120F4}" destId="{85D053CA-0389-4DB7-84B5-21625FC73253}" srcOrd="8" destOrd="0" parTransId="{079D575A-8996-46B4-BD3F-20124A7BB71A}" sibTransId="{A15B230C-88B5-47B0-8D97-515D6551BA86}"/>
    <dgm:cxn modelId="{E75F4589-B6E4-4351-AD2F-AB049FE1235B}" type="presOf" srcId="{5D6B8785-EF8A-41CE-817C-501D812BA125}" destId="{8DEA7E2C-A6E2-4032-8547-B245DEADEA8F}" srcOrd="1" destOrd="0" presId="urn:microsoft.com/office/officeart/2005/8/layout/orgChart1"/>
    <dgm:cxn modelId="{28876631-54A8-4DFE-BF18-312F40904246}" type="presOf" srcId="{1E03B36F-404E-4C42-AED2-F9EBAFBDE9B1}" destId="{51D9ECEB-21D9-4C8E-85F0-3F38768247B2}" srcOrd="1" destOrd="0" presId="urn:microsoft.com/office/officeart/2005/8/layout/orgChart1"/>
    <dgm:cxn modelId="{16D10D16-EA1F-4B08-8634-E1883EA342DC}" type="presOf" srcId="{61844270-2C1D-4519-AB0C-D573497405FE}" destId="{CE806F12-BC91-49E4-A249-3D2492AF919C}" srcOrd="0" destOrd="0" presId="urn:microsoft.com/office/officeart/2005/8/layout/orgChart1"/>
    <dgm:cxn modelId="{B6AE76C2-D984-425B-A098-B06D17FB63EA}" srcId="{A0692F70-C039-4B83-90CB-7679D6B2A9CC}" destId="{287570AE-9FA9-48AD-A932-77700F4E1573}" srcOrd="1" destOrd="0" parTransId="{262FE3E5-7905-46A8-A997-A02CE1C8EFA4}" sibTransId="{7BAA691F-EDE6-4827-81E4-7D89119F802D}"/>
    <dgm:cxn modelId="{27A45381-B489-456F-8911-B44E99860B7B}" type="presOf" srcId="{8BF195D0-C3BE-490C-82A3-4C420FC1F2CB}" destId="{2CA9FA00-7436-4433-B754-84D45F8E7596}" srcOrd="1" destOrd="0" presId="urn:microsoft.com/office/officeart/2005/8/layout/orgChart1"/>
    <dgm:cxn modelId="{2143DF00-B1E8-4C3F-B548-A35CC6B967EF}" type="presOf" srcId="{D1D37DC0-4DAE-460B-A232-69E3628120F4}" destId="{D0760C8E-BC53-4606-A51C-B66F75206644}" srcOrd="1" destOrd="0" presId="urn:microsoft.com/office/officeart/2005/8/layout/orgChart1"/>
    <dgm:cxn modelId="{79562A26-1ADA-482D-ACBE-456BF6B1364F}" type="presOf" srcId="{01F1273E-8FCF-43AA-BE45-7ACDD2FA8750}" destId="{749988B1-7D68-442B-BC28-BC4E411C5711}" srcOrd="1" destOrd="0" presId="urn:microsoft.com/office/officeart/2005/8/layout/orgChart1"/>
    <dgm:cxn modelId="{83948E1E-734C-45A6-BD27-BCEC3C44BA28}" srcId="{6FBB73C9-990C-4821-9458-3D1F69ED93ED}" destId="{11467680-FE66-47F6-AF4A-8AB3007037F8}" srcOrd="1" destOrd="0" parTransId="{D16CE322-FC99-47FD-8940-05BBF4F1061C}" sibTransId="{5CC99BC7-F580-4665-A1C5-BEC48511F2F5}"/>
    <dgm:cxn modelId="{CEC0C48E-56F5-4A9B-B453-1678590BD622}" type="presOf" srcId="{5EDB77E7-E009-47FF-9739-FAF7E7BA8C2D}" destId="{58187738-8F86-4281-8275-696F1861477F}" srcOrd="0" destOrd="0" presId="urn:microsoft.com/office/officeart/2005/8/layout/orgChart1"/>
    <dgm:cxn modelId="{F3DCA9AD-8E87-40DF-BE11-FCC9B8FB66FA}" type="presOf" srcId="{43200676-ADA0-4070-90B6-16E9C7D1FE98}" destId="{611A453E-7B3D-4526-BE09-C10630D96A6B}" srcOrd="0" destOrd="0" presId="urn:microsoft.com/office/officeart/2005/8/layout/orgChart1"/>
    <dgm:cxn modelId="{6D45E6C5-91A6-4382-949F-3D54FA5A325B}" type="presOf" srcId="{1D731EEB-3A8E-4EC4-AE1D-54B5AFEB8773}" destId="{D411CE10-1614-480C-9F33-A481AC3715B3}" srcOrd="0" destOrd="0" presId="urn:microsoft.com/office/officeart/2005/8/layout/orgChart1"/>
    <dgm:cxn modelId="{0A9FA305-6E22-45E2-9264-E7CA8F1D9EBD}" type="presOf" srcId="{DCCEF62A-F2B2-4AD6-98C2-7A939F3B13EC}" destId="{71B2E2B2-AB5D-45C6-A2B4-B3AFBCA33BD8}" srcOrd="0" destOrd="0" presId="urn:microsoft.com/office/officeart/2005/8/layout/orgChart1"/>
    <dgm:cxn modelId="{275E942C-EA84-4968-8239-1E698C535261}" type="presOf" srcId="{F60F3CD2-3A64-42A7-BCBD-2257619004FC}" destId="{CD026D6C-5EFF-432B-ADEA-88954894F8C8}" srcOrd="0" destOrd="0" presId="urn:microsoft.com/office/officeart/2005/8/layout/orgChart1"/>
    <dgm:cxn modelId="{0A4A2989-1A8B-4267-BE62-40E9719A6250}" srcId="{B9BD4F29-DAB5-491F-B951-0C8F9C41D170}" destId="{73B17C52-4D53-42D0-A21D-B2B19A26D51E}" srcOrd="2" destOrd="0" parTransId="{BA4ADC5D-D74C-4536-B4E0-1E2D13562F96}" sibTransId="{68BD4C66-02EE-43E5-A507-44114295DD85}"/>
    <dgm:cxn modelId="{E3F27A2B-BCE3-475C-87EA-1F0076D2B406}" srcId="{01F1273E-8FCF-43AA-BE45-7ACDD2FA8750}" destId="{E35A05FC-56DD-484E-8F15-EA21A9606249}" srcOrd="2" destOrd="0" parTransId="{61844270-2C1D-4519-AB0C-D573497405FE}" sibTransId="{3D8D1F42-A566-4941-9428-69CC4FF54A0B}"/>
    <dgm:cxn modelId="{76A2B912-54DF-4FA8-B8F6-39B20F206E9E}" type="presOf" srcId="{9658AB0C-75E4-4637-B314-EB33A93CFF99}" destId="{690F5578-B914-4DB0-A968-A5A537F63233}" srcOrd="1" destOrd="0" presId="urn:microsoft.com/office/officeart/2005/8/layout/orgChart1"/>
    <dgm:cxn modelId="{4033F8AC-6BAF-49CB-9ADF-149A319C63E2}" type="presOf" srcId="{262FE3E5-7905-46A8-A997-A02CE1C8EFA4}" destId="{E23C8E7C-488D-46D3-8979-16C2907FC60A}" srcOrd="0" destOrd="0" presId="urn:microsoft.com/office/officeart/2005/8/layout/orgChart1"/>
    <dgm:cxn modelId="{EC5EBBA3-A167-44C0-87ED-2A0AD1B0194C}" type="presOf" srcId="{D1D37DC0-4DAE-460B-A232-69E3628120F4}" destId="{4B9C0A1A-2188-4B55-94DB-426C98234296}" srcOrd="0" destOrd="0" presId="urn:microsoft.com/office/officeart/2005/8/layout/orgChart1"/>
    <dgm:cxn modelId="{81E564EF-869F-4F03-847B-AC19D454C4C5}" type="presOf" srcId="{85D053CA-0389-4DB7-84B5-21625FC73253}" destId="{858D9B2E-BC51-408A-B02E-FB2CEE18D152}" srcOrd="1" destOrd="0" presId="urn:microsoft.com/office/officeart/2005/8/layout/orgChart1"/>
    <dgm:cxn modelId="{A7EB0578-4AC9-45EF-8416-90E5A78D876D}" type="presOf" srcId="{D7855C2E-4504-4E6B-9B37-172419E79699}" destId="{EB3E8CBF-4A7C-432E-B829-403EB344BF4E}" srcOrd="1" destOrd="0" presId="urn:microsoft.com/office/officeart/2005/8/layout/orgChart1"/>
    <dgm:cxn modelId="{EF74AAFE-4913-46C7-ABE5-F1D211A21CF0}" type="presOf" srcId="{1516E9DF-ECB4-480D-BB7A-B15846E03EAD}" destId="{07A83DEC-0AF3-4833-8E7C-0CE2E231EAF9}" srcOrd="1" destOrd="0" presId="urn:microsoft.com/office/officeart/2005/8/layout/orgChart1"/>
    <dgm:cxn modelId="{1E42DCBD-397D-47FF-A0D5-8294270937AD}" type="presOf" srcId="{FFF900DE-8B82-4966-9C2D-FE98E840C31F}" destId="{303592CB-E829-47D8-84BD-1C94EABACFA9}" srcOrd="0" destOrd="0" presId="urn:microsoft.com/office/officeart/2005/8/layout/orgChart1"/>
    <dgm:cxn modelId="{4ADB8B9B-4F0C-46DE-BCD0-DED11EA3BCEC}" type="presOf" srcId="{11467680-FE66-47F6-AF4A-8AB3007037F8}" destId="{9EDD9A61-1AEB-4A07-B7FF-0C83E4929840}" srcOrd="1" destOrd="0" presId="urn:microsoft.com/office/officeart/2005/8/layout/orgChart1"/>
    <dgm:cxn modelId="{C672EFDC-9F66-42ED-9D56-15C7765454EE}" type="presOf" srcId="{E35A05FC-56DD-484E-8F15-EA21A9606249}" destId="{D5124395-C896-4C40-8C1B-11AA10D16ABE}" srcOrd="1" destOrd="0" presId="urn:microsoft.com/office/officeart/2005/8/layout/orgChart1"/>
    <dgm:cxn modelId="{8FCBFC97-1F91-4C6F-9629-ED939509F431}" type="presOf" srcId="{AC3AA143-EF72-404E-ACB7-78327EBF8D9F}" destId="{951091ED-EB34-443F-8508-B85EECFBDB93}" srcOrd="1" destOrd="0" presId="urn:microsoft.com/office/officeart/2005/8/layout/orgChart1"/>
    <dgm:cxn modelId="{22084A3D-5282-49AE-B750-7F3B2A6C6C69}" type="presOf" srcId="{C22B8076-1EDC-4CCC-A462-1350ECC383BA}" destId="{906CFE4B-2F4B-4426-A057-DCF5189495EB}" srcOrd="0" destOrd="0" presId="urn:microsoft.com/office/officeart/2005/8/layout/orgChart1"/>
    <dgm:cxn modelId="{8F84E751-6E9D-4E65-8E4A-ABBE3A36D0C0}" type="presOf" srcId="{84741703-0F45-4070-AA59-97C2B3E2097D}" destId="{61809D84-452E-4469-AA22-F74F5D4B36D3}" srcOrd="0" destOrd="0" presId="urn:microsoft.com/office/officeart/2005/8/layout/orgChart1"/>
    <dgm:cxn modelId="{36A2F6F7-17F5-4874-9CEF-4B1A58D88071}" srcId="{D1D37DC0-4DAE-460B-A232-69E3628120F4}" destId="{B9BD4F29-DAB5-491F-B951-0C8F9C41D170}" srcOrd="4" destOrd="0" parTransId="{E8DB9B38-8FED-4BD6-85F1-06B128A1D778}" sibTransId="{2ED897A3-E99B-49FF-A37A-136175A844B3}"/>
    <dgm:cxn modelId="{FE5D3B6C-73B2-45E3-9A9B-C8F7632E13AC}" type="presOf" srcId="{EE53C6A8-E110-4B52-8E57-360047550A58}" destId="{C6778ED2-6E0E-4BE5-8629-024285E46DDD}" srcOrd="1" destOrd="0" presId="urn:microsoft.com/office/officeart/2005/8/layout/orgChart1"/>
    <dgm:cxn modelId="{F386757E-620C-41A8-8093-E5D3742B7554}" type="presOf" srcId="{A0692F70-C039-4B83-90CB-7679D6B2A9CC}" destId="{904C5F48-2DEC-448E-A2A7-4FAF35EDCE7A}" srcOrd="0" destOrd="0" presId="urn:microsoft.com/office/officeart/2005/8/layout/orgChart1"/>
    <dgm:cxn modelId="{BAD84D32-9FFC-416C-AD97-2C3CAF38DC71}" type="presOf" srcId="{EE53C6A8-E110-4B52-8E57-360047550A58}" destId="{9488CFA4-9CF7-4AC4-B4AA-F4A12B98D184}" srcOrd="0" destOrd="0" presId="urn:microsoft.com/office/officeart/2005/8/layout/orgChart1"/>
    <dgm:cxn modelId="{D9BA8737-67EA-49D4-9AAF-D722A10D1BCC}" type="presOf" srcId="{D2931BA4-0244-40D5-A871-315D284227D8}" destId="{91D75C05-6294-425E-B34F-FF2AFB553273}" srcOrd="1" destOrd="0" presId="urn:microsoft.com/office/officeart/2005/8/layout/orgChart1"/>
    <dgm:cxn modelId="{24B51793-BF10-40C5-83B2-CD48C9FA7B75}" srcId="{5FEBCBBC-7EF9-4384-82E1-870A1A93170B}" destId="{3F22BF17-2F49-41FE-B356-B8CF2B2EEB5F}" srcOrd="1" destOrd="0" parTransId="{C3982DA5-711C-4D8A-97EC-617B95E8B2C7}" sibTransId="{10A91134-09D5-480C-92C3-00F92F634E0C}"/>
    <dgm:cxn modelId="{A1EB9188-1489-4C02-9F20-1C539D8B43B1}" srcId="{D1D37DC0-4DAE-460B-A232-69E3628120F4}" destId="{9658AB0C-75E4-4637-B314-EB33A93CFF99}" srcOrd="1" destOrd="0" parTransId="{1A0BF94B-974A-4FBF-B291-58290EAA3162}" sibTransId="{17D324AB-D4B3-4672-80E6-E11189E46DBA}"/>
    <dgm:cxn modelId="{78AD006B-50F0-471B-ADC1-E8C093DE9BFA}" srcId="{D1D37DC0-4DAE-460B-A232-69E3628120F4}" destId="{A0692F70-C039-4B83-90CB-7679D6B2A9CC}" srcOrd="3" destOrd="0" parTransId="{DCCEF62A-F2B2-4AD6-98C2-7A939F3B13EC}" sibTransId="{E98B07B4-232F-4C28-8D40-7F66BAD84DAC}"/>
    <dgm:cxn modelId="{F66B0C3F-755D-472F-8BA6-72B51626F6F5}" type="presOf" srcId="{02C1687C-B7F3-4DAF-8CB7-3C28C0355140}" destId="{B770AA4D-DA9E-4AA1-AC68-790C65CC8004}" srcOrd="0" destOrd="0" presId="urn:microsoft.com/office/officeart/2005/8/layout/orgChart1"/>
    <dgm:cxn modelId="{50FA390E-C0A2-40E1-AE3E-72BCF0942E12}" type="presOf" srcId="{5FEBCBBC-7EF9-4384-82E1-870A1A93170B}" destId="{A14CF5FC-4DFD-4942-A520-81F7D2545B97}" srcOrd="1" destOrd="0" presId="urn:microsoft.com/office/officeart/2005/8/layout/orgChart1"/>
    <dgm:cxn modelId="{2814BCE1-2D38-4D2F-BCDA-C6A48727E01D}" srcId="{D1D37DC0-4DAE-460B-A232-69E3628120F4}" destId="{A18E01FC-964E-4A50-832A-E4378D6E7F7A}" srcOrd="0" destOrd="0" parTransId="{880496E3-D326-4513-8FB9-634B2B349287}" sibTransId="{AF93BE7A-B7E0-41CD-AC9C-5810001A1BF7}"/>
    <dgm:cxn modelId="{15402C16-5BE5-4478-AEC9-64112934CDED}" type="presOf" srcId="{B9BD4F29-DAB5-491F-B951-0C8F9C41D170}" destId="{AB0EBE3D-6D55-46CF-93AE-203538A4CE90}" srcOrd="0" destOrd="0" presId="urn:microsoft.com/office/officeart/2005/8/layout/orgChart1"/>
    <dgm:cxn modelId="{D09C88B1-35D5-45DB-809D-4CB82D61B30F}" type="presOf" srcId="{0A969812-17C1-4DCC-931C-86075ABF1EE7}" destId="{649344EE-ABD3-4454-8080-1FADBBBB4941}" srcOrd="0" destOrd="0" presId="urn:microsoft.com/office/officeart/2005/8/layout/orgChart1"/>
    <dgm:cxn modelId="{FB7CA9CF-4D10-4E06-94B5-A97590ECAF44}" srcId="{A0692F70-C039-4B83-90CB-7679D6B2A9CC}" destId="{1E03B36F-404E-4C42-AED2-F9EBAFBDE9B1}" srcOrd="0" destOrd="0" parTransId="{C8ACF968-7DF2-4756-B488-3B049555576E}" sibTransId="{F54D97BE-010A-40E6-B8D9-4A3BC69EEED3}"/>
    <dgm:cxn modelId="{7DBFFA46-C8F5-456B-9A8F-69C2483C0CA3}" type="presOf" srcId="{7A9C7A5B-D7F6-45B9-A74E-821F14FBDBFF}" destId="{B9C5DFD1-C70C-4127-BB4C-9510F7FFAB5A}" srcOrd="0" destOrd="0" presId="urn:microsoft.com/office/officeart/2005/8/layout/orgChart1"/>
    <dgm:cxn modelId="{9EA9E91F-7B1E-4EAB-B36B-07F440FEC696}" type="presOf" srcId="{A18E01FC-964E-4A50-832A-E4378D6E7F7A}" destId="{B4DB3CDC-6166-44D7-8AF7-32A8B7D4CDA0}" srcOrd="1" destOrd="0" presId="urn:microsoft.com/office/officeart/2005/8/layout/orgChart1"/>
    <dgm:cxn modelId="{F41E47DA-212A-47D8-9348-B00BB44540BF}" srcId="{6FBB73C9-990C-4821-9458-3D1F69ED93ED}" destId="{1516E9DF-ECB4-480D-BB7A-B15846E03EAD}" srcOrd="2" destOrd="0" parTransId="{4FA60883-2EED-4FD2-B390-9249F89859D9}" sibTransId="{5743AB43-5567-46F5-8598-02F138DD0E15}"/>
    <dgm:cxn modelId="{02B3E824-8140-474A-8828-2B1C3D58A89C}" type="presOf" srcId="{09056C64-708E-48C6-8D69-A2674A7A8CB5}" destId="{9805CC79-34BF-4438-8255-EC8DC00BECDF}" srcOrd="0" destOrd="0" presId="urn:microsoft.com/office/officeart/2005/8/layout/orgChart1"/>
    <dgm:cxn modelId="{5B4EB9A2-1621-48C0-B9D0-BE7016031899}" type="presOf" srcId="{E7936BEB-265F-446F-97A2-FE334FE2D98D}" destId="{EC932864-DB33-44BD-A55B-B159F1484D40}" srcOrd="0" destOrd="0" presId="urn:microsoft.com/office/officeart/2005/8/layout/orgChart1"/>
    <dgm:cxn modelId="{245D9A32-0C83-4644-85F1-07DEE10D0BED}" srcId="{43200676-ADA0-4070-90B6-16E9C7D1FE98}" destId="{02C1687C-B7F3-4DAF-8CB7-3C28C0355140}" srcOrd="2" destOrd="0" parTransId="{09056C64-708E-48C6-8D69-A2674A7A8CB5}" sibTransId="{241CDE78-B7B5-4FF1-9ACF-90DD98F1CE95}"/>
    <dgm:cxn modelId="{DC13728D-C517-4957-ACD2-A84EFF2FB7AD}" type="presOf" srcId="{5D6B8785-EF8A-41CE-817C-501D812BA125}" destId="{E76AFCF4-8A6B-47B3-896E-F3D9E493E05E}" srcOrd="0" destOrd="0" presId="urn:microsoft.com/office/officeart/2005/8/layout/orgChart1"/>
    <dgm:cxn modelId="{D29C9D44-A8B2-49C0-9B4E-D20AE81F2709}" srcId="{5FEBCBBC-7EF9-4384-82E1-870A1A93170B}" destId="{AC3AA143-EF72-404E-ACB7-78327EBF8D9F}" srcOrd="0" destOrd="0" parTransId="{F60F3CD2-3A64-42A7-BCBD-2257619004FC}" sibTransId="{F603CFF1-D5B6-4F33-956C-CD6C179E856F}"/>
    <dgm:cxn modelId="{3D6D60D1-7EF7-478B-9EF7-309AD48C3355}" srcId="{B9BD4F29-DAB5-491F-B951-0C8F9C41D170}" destId="{C22B8076-1EDC-4CCC-A462-1350ECC383BA}" srcOrd="0" destOrd="0" parTransId="{B556C542-543C-4E4E-86E6-28F70AE2A032}" sibTransId="{A21530CB-A508-4705-80A6-F56EFFE48F1B}"/>
    <dgm:cxn modelId="{43CF8187-E3EA-4ADA-8A6B-46BF8656F594}" type="presOf" srcId="{11467680-FE66-47F6-AF4A-8AB3007037F8}" destId="{6E8E7A10-B438-4BF2-A1ED-B207CDD83049}" srcOrd="0" destOrd="0" presId="urn:microsoft.com/office/officeart/2005/8/layout/orgChart1"/>
    <dgm:cxn modelId="{649B8203-B420-40CA-97F7-B56A6E49A27E}" srcId="{85D053CA-0389-4DB7-84B5-21625FC73253}" destId="{EE53C6A8-E110-4B52-8E57-360047550A58}" srcOrd="0" destOrd="0" parTransId="{0E4BB85E-65A8-44E2-8E0A-39D359CBC38C}" sibTransId="{68317707-0FEF-4A02-A0B0-5C1054607C30}"/>
    <dgm:cxn modelId="{B1E53381-466C-4FB7-B123-DD1DAE00A6D7}" type="presOf" srcId="{AC3AA143-EF72-404E-ACB7-78327EBF8D9F}" destId="{78713F5B-5891-4BA8-9539-E212F4C37CEF}" srcOrd="0" destOrd="0" presId="urn:microsoft.com/office/officeart/2005/8/layout/orgChart1"/>
    <dgm:cxn modelId="{9EFE9B0D-F598-4A76-ABF8-82F1937A8FF0}" type="presOf" srcId="{D711F51C-400D-45C0-8384-47BBF33AF6F2}" destId="{9A1FE62A-3B8E-4509-9CCA-457CB2069BD3}" srcOrd="1" destOrd="0" presId="urn:microsoft.com/office/officeart/2005/8/layout/orgChart1"/>
    <dgm:cxn modelId="{0B5A0D97-6FFC-41AE-8FE0-6D53C84500DB}" type="presOf" srcId="{0E4BB85E-65A8-44E2-8E0A-39D359CBC38C}" destId="{12D87B65-F57D-4F70-A0B8-B5FBB4877997}" srcOrd="0" destOrd="0" presId="urn:microsoft.com/office/officeart/2005/8/layout/orgChart1"/>
    <dgm:cxn modelId="{D737DF4D-E133-421A-B539-E752EEDC1633}" type="presOf" srcId="{C8ACF968-7DF2-4756-B488-3B049555576E}" destId="{884893FD-180D-4C82-AFB0-75C8CA77BB32}" srcOrd="0" destOrd="0" presId="urn:microsoft.com/office/officeart/2005/8/layout/orgChart1"/>
    <dgm:cxn modelId="{8177AEA6-7976-46A8-BA3C-26BAE248F430}" type="presOf" srcId="{8BF195D0-C3BE-490C-82A3-4C420FC1F2CB}" destId="{581592A5-8176-4C5F-AADC-8044004E5554}" srcOrd="0" destOrd="0" presId="urn:microsoft.com/office/officeart/2005/8/layout/orgChart1"/>
    <dgm:cxn modelId="{C1F99344-15E5-4E59-8978-39EF7FE29D05}" type="presOf" srcId="{C3982DA5-711C-4D8A-97EC-617B95E8B2C7}" destId="{0F8BA6C8-6785-42B6-8B3F-052217B25713}" srcOrd="0" destOrd="0" presId="urn:microsoft.com/office/officeart/2005/8/layout/orgChart1"/>
    <dgm:cxn modelId="{BF13C37E-E57E-4B13-B7E6-889570677371}" type="presOf" srcId="{D2931BA4-0244-40D5-A871-315D284227D8}" destId="{F00D77C3-620C-4CFA-A1BE-A3F3DFFC41C6}" srcOrd="0" destOrd="0" presId="urn:microsoft.com/office/officeart/2005/8/layout/orgChart1"/>
    <dgm:cxn modelId="{6B0501AD-E388-4F5D-A5D2-3E0722365AF5}" type="presOf" srcId="{3F22BF17-2F49-41FE-B356-B8CF2B2EEB5F}" destId="{7BE8B480-14E2-4715-AC92-34B1188AA91D}" srcOrd="1" destOrd="0" presId="urn:microsoft.com/office/officeart/2005/8/layout/orgChart1"/>
    <dgm:cxn modelId="{4657B30C-F037-4394-BCB0-4CB78CEB6923}" type="presOf" srcId="{C22B8076-1EDC-4CCC-A462-1350ECC383BA}" destId="{1E04CF14-FCD0-4D99-B194-A63F298AE86F}" srcOrd="1" destOrd="0" presId="urn:microsoft.com/office/officeart/2005/8/layout/orgChart1"/>
    <dgm:cxn modelId="{C8E75DFC-039A-4D6D-8B45-DA0880A5AC57}" type="presOf" srcId="{1A0BF94B-974A-4FBF-B291-58290EAA3162}" destId="{4C7C426F-9986-4E55-8B86-60254E0F33E0}" srcOrd="0" destOrd="0" presId="urn:microsoft.com/office/officeart/2005/8/layout/orgChart1"/>
    <dgm:cxn modelId="{15507B0F-D522-4B2A-89DF-802FFF096835}" srcId="{B9BD4F29-DAB5-491F-B951-0C8F9C41D170}" destId="{7A9C7A5B-D7F6-45B9-A74E-821F14FBDBFF}" srcOrd="3" destOrd="0" parTransId="{1D731EEB-3A8E-4EC4-AE1D-54B5AFEB8773}" sibTransId="{16BB69E1-D103-414C-8080-DF5516D09F48}"/>
    <dgm:cxn modelId="{4FD3D7F6-6479-4FF4-9BA4-B31FD7BF9965}" type="presOf" srcId="{E35A05FC-56DD-484E-8F15-EA21A9606249}" destId="{D1BD0494-2FA8-4834-9380-324FBD93FDA7}" srcOrd="0" destOrd="0" presId="urn:microsoft.com/office/officeart/2005/8/layout/orgChart1"/>
    <dgm:cxn modelId="{5B53E191-D211-4A90-96C5-4D3E07E82FDB}" type="presOf" srcId="{BA4ADC5D-D74C-4536-B4E0-1E2D13562F96}" destId="{86B4C9C1-6841-4B0E-9AA3-26C2D60DFFC4}" srcOrd="0" destOrd="0" presId="urn:microsoft.com/office/officeart/2005/8/layout/orgChart1"/>
    <dgm:cxn modelId="{9970E5F1-F144-41E5-8A21-25F7614CC3C8}" type="presOf" srcId="{6FBB73C9-990C-4821-9458-3D1F69ED93ED}" destId="{33E81E53-A335-4DDC-8C9A-B478C049FB9D}" srcOrd="0" destOrd="0" presId="urn:microsoft.com/office/officeart/2005/8/layout/orgChart1"/>
    <dgm:cxn modelId="{B4421D59-6045-4E06-8DC4-BE376C9CD09D}" type="presOf" srcId="{43200676-ADA0-4070-90B6-16E9C7D1FE98}" destId="{32930486-A668-4AD0-A3AF-529D82A4E05C}" srcOrd="1" destOrd="0" presId="urn:microsoft.com/office/officeart/2005/8/layout/orgChart1"/>
    <dgm:cxn modelId="{803C5D3C-EE0A-4648-8A7A-C87E8DA5C9FB}" type="presOf" srcId="{8ECF2A81-BEB4-4863-BE2A-B12DD48CC54A}" destId="{635BC154-3480-46AF-862C-4FB83A52AA59}" srcOrd="0" destOrd="0" presId="urn:microsoft.com/office/officeart/2005/8/layout/orgChart1"/>
    <dgm:cxn modelId="{3660A3A7-8578-4FF5-A689-246648FDB1E0}" type="presOf" srcId="{5F13309A-9C24-4C44-BD07-A9675FD1B57C}" destId="{9D19BCE5-2B03-478F-9D24-9E91CBEC1A5D}" srcOrd="0" destOrd="0" presId="urn:microsoft.com/office/officeart/2005/8/layout/orgChart1"/>
    <dgm:cxn modelId="{CC006DE0-4280-4B3C-92AE-412E8B891FA8}" type="presOf" srcId="{85D053CA-0389-4DB7-84B5-21625FC73253}" destId="{D6CA6792-7507-4216-8AF1-D53B72B12F3C}" srcOrd="0" destOrd="0" presId="urn:microsoft.com/office/officeart/2005/8/layout/orgChart1"/>
    <dgm:cxn modelId="{EC21782E-4DCE-4156-A85A-1AF8E53A34BF}" type="presOf" srcId="{880496E3-D326-4513-8FB9-634B2B349287}" destId="{A5C17ABD-09BD-4037-934A-B17C2D6B3194}" srcOrd="0" destOrd="0" presId="urn:microsoft.com/office/officeart/2005/8/layout/orgChart1"/>
    <dgm:cxn modelId="{468F1CCD-D70B-471F-8D52-F35DD94DDA50}" type="presOf" srcId="{B556C542-543C-4E4E-86E6-28F70AE2A032}" destId="{6F0720C9-0FF8-4059-9C76-C079F59D142E}" srcOrd="0" destOrd="0" presId="urn:microsoft.com/office/officeart/2005/8/layout/orgChart1"/>
    <dgm:cxn modelId="{2BE33AA6-9D45-4BB3-BCB1-931EFD78AE04}" type="presOf" srcId="{1E03B36F-404E-4C42-AED2-F9EBAFBDE9B1}" destId="{5FE6C0E5-28F1-4C0D-A0C5-96321E19FCD0}" srcOrd="0" destOrd="0" presId="urn:microsoft.com/office/officeart/2005/8/layout/orgChart1"/>
    <dgm:cxn modelId="{EA16FAE0-30B9-4D0D-9446-682986CB0153}" srcId="{43200676-ADA0-4070-90B6-16E9C7D1FE98}" destId="{5D6B8785-EF8A-41CE-817C-501D812BA125}" srcOrd="0" destOrd="0" parTransId="{8ECF2A81-BEB4-4863-BE2A-B12DD48CC54A}" sibTransId="{8D05D257-7E9E-4E20-A49D-1461E9AA7167}"/>
    <dgm:cxn modelId="{BA68B48B-75A5-40AE-864C-7E73A79A8BDD}" srcId="{D1D37DC0-4DAE-460B-A232-69E3628120F4}" destId="{5FEBCBBC-7EF9-4384-82E1-870A1A93170B}" srcOrd="7" destOrd="0" parTransId="{54834269-99CA-445C-B8B8-D02EBD9F93F4}" sibTransId="{79ABA2D7-6B8A-49DA-AA4B-CC1CC7108728}"/>
    <dgm:cxn modelId="{0A168A97-571E-4471-A0DE-AAE537F240BD}" type="presOf" srcId="{9658AB0C-75E4-4637-B314-EB33A93CFF99}" destId="{ED972261-09A9-4A5F-ACEF-AF3FEFFED551}" srcOrd="0" destOrd="0" presId="urn:microsoft.com/office/officeart/2005/8/layout/orgChart1"/>
    <dgm:cxn modelId="{0585C4B9-6C96-4321-9BC5-480FD4C315C9}" type="presOf" srcId="{B9BD4F29-DAB5-491F-B951-0C8F9C41D170}" destId="{89CC9728-B4C4-44BC-BAEC-AC8E2149DBF2}" srcOrd="1" destOrd="0" presId="urn:microsoft.com/office/officeart/2005/8/layout/orgChart1"/>
    <dgm:cxn modelId="{FA7E2848-4DB0-423E-BE36-8C7BC1C76AA7}" srcId="{D1D37DC0-4DAE-460B-A232-69E3628120F4}" destId="{508FF23E-08C6-4E82-83F0-76EBA4F73CB3}" srcOrd="2" destOrd="0" parTransId="{84741703-0F45-4070-AA59-97C2B3E2097D}" sibTransId="{974686F8-AA50-4AD8-B38B-29EB8D741D6E}"/>
    <dgm:cxn modelId="{3CBFF3EF-355F-49CF-AE9F-6DF9E75F2FD6}" type="presOf" srcId="{508FF23E-08C6-4E82-83F0-76EBA4F73CB3}" destId="{207D2B3B-C0AB-48AD-AB97-21B1E8D1926E}" srcOrd="1" destOrd="0" presId="urn:microsoft.com/office/officeart/2005/8/layout/orgChart1"/>
    <dgm:cxn modelId="{91BFFE59-9FC5-45F3-BBB0-9048FF33AFEF}" type="presOf" srcId="{D76864EF-74C0-4BB4-930F-B6CE9414B237}" destId="{A7C0128E-AFBD-47FD-8183-2CF760AED88B}" srcOrd="0" destOrd="0" presId="urn:microsoft.com/office/officeart/2005/8/layout/orgChart1"/>
    <dgm:cxn modelId="{8A91175B-8889-41F8-AA42-2BCF2985A070}" type="presOf" srcId="{9D39FC22-2B4B-4C10-A670-E3F4BEE984D1}" destId="{BE05ED3F-0E23-495F-87B1-44D95B469831}" srcOrd="0" destOrd="0" presId="urn:microsoft.com/office/officeart/2005/8/layout/orgChart1"/>
    <dgm:cxn modelId="{43F20B5B-40D8-4B7A-9E2D-65D50DF54300}" type="presOf" srcId="{58C345BB-3550-460D-91F9-79A6DA5B722A}" destId="{602A4830-C7F3-4EDA-AABF-C3381BE6E1D2}" srcOrd="0" destOrd="0" presId="urn:microsoft.com/office/officeart/2005/8/layout/orgChart1"/>
    <dgm:cxn modelId="{40BF79FB-7C03-4975-A3C8-1FE3D2224190}" type="presOf" srcId="{02C1687C-B7F3-4DAF-8CB7-3C28C0355140}" destId="{FC250624-2E81-4D7A-A104-8968A0FD4CFC}" srcOrd="1" destOrd="0" presId="urn:microsoft.com/office/officeart/2005/8/layout/orgChart1"/>
    <dgm:cxn modelId="{AEAFD85E-45BB-4B9E-A437-9EB03E2C4A21}" type="presOf" srcId="{A18E01FC-964E-4A50-832A-E4378D6E7F7A}" destId="{A2B9BC73-72C8-423A-98E8-9EA44184EA9C}" srcOrd="0" destOrd="0" presId="urn:microsoft.com/office/officeart/2005/8/layout/orgChart1"/>
    <dgm:cxn modelId="{F1E05985-A86C-4B75-B6C6-8FCFC696A523}" type="presOf" srcId="{508FF23E-08C6-4E82-83F0-76EBA4F73CB3}" destId="{A6440FB4-F252-49C6-B5FD-B2B392992D46}" srcOrd="0" destOrd="0" presId="urn:microsoft.com/office/officeart/2005/8/layout/orgChart1"/>
    <dgm:cxn modelId="{FAD6673A-DD9E-4AF6-A8DD-62D535CC2C91}" type="presOf" srcId="{73B17C52-4D53-42D0-A21D-B2B19A26D51E}" destId="{CBEBD12E-2C98-4662-A891-72839B2F04F4}" srcOrd="1" destOrd="0" presId="urn:microsoft.com/office/officeart/2005/8/layout/orgChart1"/>
    <dgm:cxn modelId="{E1F9E56C-D741-4DD7-95E7-BA20EA0C5C21}" type="presOf" srcId="{73B17C52-4D53-42D0-A21D-B2B19A26D51E}" destId="{D9D48E9E-1A02-4492-A3C0-A66CDD2709BB}" srcOrd="0" destOrd="0" presId="urn:microsoft.com/office/officeart/2005/8/layout/orgChart1"/>
    <dgm:cxn modelId="{DB3F7C47-A6AC-4E9A-B73C-3DFB05CA8974}" type="presOf" srcId="{287570AE-9FA9-48AD-A932-77700F4E1573}" destId="{3F1F191D-61CB-4939-A966-44CAA9A708A9}" srcOrd="0" destOrd="0" presId="urn:microsoft.com/office/officeart/2005/8/layout/orgChart1"/>
    <dgm:cxn modelId="{D9D2125B-DE39-4D3E-B801-7FF9BCACCE62}" type="presOf" srcId="{A0692F70-C039-4B83-90CB-7679D6B2A9CC}" destId="{52FC5840-A7DF-48D9-AAFB-DD9EFD177A93}" srcOrd="1" destOrd="0" presId="urn:microsoft.com/office/officeart/2005/8/layout/orgChart1"/>
    <dgm:cxn modelId="{18C4B42C-B0A5-40A2-9DB2-634B82AD1846}" type="presOf" srcId="{3F22BF17-2F49-41FE-B356-B8CF2B2EEB5F}" destId="{261254B7-7D68-4BD2-9185-B20916DA0DC2}" srcOrd="0" destOrd="0" presId="urn:microsoft.com/office/officeart/2005/8/layout/orgChart1"/>
    <dgm:cxn modelId="{DF6F3375-41AF-4872-B2A9-9C42E75684C6}" srcId="{5FEBCBBC-7EF9-4384-82E1-870A1A93170B}" destId="{E7936BEB-265F-446F-97A2-FE334FE2D98D}" srcOrd="2" destOrd="0" parTransId="{5EDB77E7-E009-47FF-9739-FAF7E7BA8C2D}" sibTransId="{CD8FBC8B-DEBF-4B46-B7A5-02EA80B91F43}"/>
    <dgm:cxn modelId="{2D4283B6-C141-4573-8F48-44E2828E909D}" type="presOf" srcId="{DFF6B0D9-347C-4B3E-BE8A-99825B942032}" destId="{C339F80B-EF39-4944-86FF-F60D4B02AEBB}" srcOrd="0" destOrd="0" presId="urn:microsoft.com/office/officeart/2005/8/layout/orgChart1"/>
    <dgm:cxn modelId="{FE11027B-4AE2-4D17-A0B1-D91EED0DC927}" type="presOf" srcId="{5F13309A-9C24-4C44-BD07-A9675FD1B57C}" destId="{FC8E1FA7-226A-4954-8FEF-4437CFD07B05}" srcOrd="1" destOrd="0" presId="urn:microsoft.com/office/officeart/2005/8/layout/orgChart1"/>
    <dgm:cxn modelId="{14E3148C-8305-42D9-9F9A-5DBFC8EA54F3}" type="presOf" srcId="{01F1273E-8FCF-43AA-BE45-7ACDD2FA8750}" destId="{1D70C6AE-5DD8-4570-899E-424792FF8D09}" srcOrd="0" destOrd="0" presId="urn:microsoft.com/office/officeart/2005/8/layout/orgChart1"/>
    <dgm:cxn modelId="{DFD7791F-0D3A-4941-8CAC-F7E84D232EFD}" srcId="{B9BD4F29-DAB5-491F-B951-0C8F9C41D170}" destId="{5F13309A-9C24-4C44-BD07-A9675FD1B57C}" srcOrd="1" destOrd="0" parTransId="{DFF6B0D9-347C-4B3E-BE8A-99825B942032}" sibTransId="{8903B847-EBF4-425D-B3A5-0D2C015B4EB5}"/>
    <dgm:cxn modelId="{60ABBEA9-61F2-48B8-870D-B5E676E7C9D4}" type="presOf" srcId="{54834269-99CA-445C-B8B8-D02EBD9F93F4}" destId="{A4A913CA-3CCB-4F69-9694-9C10A70074C1}" srcOrd="0" destOrd="0" presId="urn:microsoft.com/office/officeart/2005/8/layout/orgChart1"/>
    <dgm:cxn modelId="{457AF333-C3AE-4E0F-8A14-CD25F13E0901}" type="presOf" srcId="{1284D74E-18E4-4AB9-935C-55D38F10A2F6}" destId="{29F94ED9-0EB9-4FD0-A747-0041FE22465F}" srcOrd="0" destOrd="0" presId="urn:microsoft.com/office/officeart/2005/8/layout/orgChart1"/>
    <dgm:cxn modelId="{8820EB93-1BCF-4E90-9FE8-E9501BE8163C}" type="presOf" srcId="{37CDCAD8-8955-4904-997E-1571772CD6F9}" destId="{141FBDDF-F815-485A-9374-AA57666946F0}" srcOrd="0" destOrd="0" presId="urn:microsoft.com/office/officeart/2005/8/layout/orgChart1"/>
    <dgm:cxn modelId="{E8C4AA2D-F98A-4662-938E-C5852278AA1D}" type="presOf" srcId="{D7855C2E-4504-4E6B-9B37-172419E79699}" destId="{DCC3B84A-5BDF-4CC5-A196-F46CAFA45593}" srcOrd="0" destOrd="0" presId="urn:microsoft.com/office/officeart/2005/8/layout/orgChart1"/>
    <dgm:cxn modelId="{B8F10522-71A5-44D9-A986-04BC1A135277}" srcId="{43200676-ADA0-4070-90B6-16E9C7D1FE98}" destId="{D2931BA4-0244-40D5-A871-315D284227D8}" srcOrd="1" destOrd="0" parTransId="{FFF900DE-8B82-4966-9C2D-FE98E840C31F}" sibTransId="{3BEE9D47-116B-449F-9EAA-AF915BC5B0A4}"/>
    <dgm:cxn modelId="{868064E7-3646-4F14-A24A-59FE78D5D359}" type="presOf" srcId="{7A9C7A5B-D7F6-45B9-A74E-821F14FBDBFF}" destId="{4781C79E-18B7-497A-8DDB-BD1895600EE2}" srcOrd="1" destOrd="0" presId="urn:microsoft.com/office/officeart/2005/8/layout/orgChart1"/>
    <dgm:cxn modelId="{3C04611A-7AF4-4C8D-8F35-79086470675F}" srcId="{01F1273E-8FCF-43AA-BE45-7ACDD2FA8750}" destId="{D7855C2E-4504-4E6B-9B37-172419E79699}" srcOrd="1" destOrd="0" parTransId="{1284D74E-18E4-4AB9-935C-55D38F10A2F6}" sibTransId="{FE0C3EB1-9794-45BC-A2B1-DED024DD318E}"/>
    <dgm:cxn modelId="{66E6F53F-3682-4AB7-AFB9-3DE8BA336835}" type="presParOf" srcId="{33E81E53-A335-4DDC-8C9A-B478C049FB9D}" destId="{FD1CDB37-B09F-4734-AFAD-E82EBBA78762}" srcOrd="0" destOrd="0" presId="urn:microsoft.com/office/officeart/2005/8/layout/orgChart1"/>
    <dgm:cxn modelId="{E6388A4F-9F40-48FC-BFBE-82F5A09E08C5}" type="presParOf" srcId="{FD1CDB37-B09F-4734-AFAD-E82EBBA78762}" destId="{46C2620A-0DC3-487D-9E51-33A83AD62862}" srcOrd="0" destOrd="0" presId="urn:microsoft.com/office/officeart/2005/8/layout/orgChart1"/>
    <dgm:cxn modelId="{0B46350F-2C16-466B-BEF1-37E07F5E0C0A}" type="presParOf" srcId="{46C2620A-0DC3-487D-9E51-33A83AD62862}" destId="{4B9C0A1A-2188-4B55-94DB-426C98234296}" srcOrd="0" destOrd="0" presId="urn:microsoft.com/office/officeart/2005/8/layout/orgChart1"/>
    <dgm:cxn modelId="{CD09B66A-17B3-4E52-BC95-45A5BDEA6305}" type="presParOf" srcId="{46C2620A-0DC3-487D-9E51-33A83AD62862}" destId="{D0760C8E-BC53-4606-A51C-B66F75206644}" srcOrd="1" destOrd="0" presId="urn:microsoft.com/office/officeart/2005/8/layout/orgChart1"/>
    <dgm:cxn modelId="{8151609B-F0F4-4B32-900F-D18CC8C520E3}" type="presParOf" srcId="{FD1CDB37-B09F-4734-AFAD-E82EBBA78762}" destId="{6CE50C79-93CC-4C3B-85F7-276D0CD59396}" srcOrd="1" destOrd="0" presId="urn:microsoft.com/office/officeart/2005/8/layout/orgChart1"/>
    <dgm:cxn modelId="{5E4DF6DA-53A2-4E4E-9A78-0C31FB7027BB}" type="presParOf" srcId="{6CE50C79-93CC-4C3B-85F7-276D0CD59396}" destId="{A5C17ABD-09BD-4037-934A-B17C2D6B3194}" srcOrd="0" destOrd="0" presId="urn:microsoft.com/office/officeart/2005/8/layout/orgChart1"/>
    <dgm:cxn modelId="{2A854CD3-C806-40B5-903E-B6EBD6E9AF17}" type="presParOf" srcId="{6CE50C79-93CC-4C3B-85F7-276D0CD59396}" destId="{A5908F5D-059F-4E6F-8A67-A6D485449C7A}" srcOrd="1" destOrd="0" presId="urn:microsoft.com/office/officeart/2005/8/layout/orgChart1"/>
    <dgm:cxn modelId="{16F59B5B-B3C9-4C58-B44A-FD8C100ED37D}" type="presParOf" srcId="{A5908F5D-059F-4E6F-8A67-A6D485449C7A}" destId="{5E21E2E5-B4E3-4E8B-9819-B511945F8C4A}" srcOrd="0" destOrd="0" presId="urn:microsoft.com/office/officeart/2005/8/layout/orgChart1"/>
    <dgm:cxn modelId="{1A195646-91FC-4765-BED9-5BB2609F1DCA}" type="presParOf" srcId="{5E21E2E5-B4E3-4E8B-9819-B511945F8C4A}" destId="{A2B9BC73-72C8-423A-98E8-9EA44184EA9C}" srcOrd="0" destOrd="0" presId="urn:microsoft.com/office/officeart/2005/8/layout/orgChart1"/>
    <dgm:cxn modelId="{3D7AB53D-1A0F-4C95-ADB2-3A24E2B8233C}" type="presParOf" srcId="{5E21E2E5-B4E3-4E8B-9819-B511945F8C4A}" destId="{B4DB3CDC-6166-44D7-8AF7-32A8B7D4CDA0}" srcOrd="1" destOrd="0" presId="urn:microsoft.com/office/officeart/2005/8/layout/orgChart1"/>
    <dgm:cxn modelId="{35A5FAD2-FA7C-4B43-8E0F-5C1696F194C4}" type="presParOf" srcId="{A5908F5D-059F-4E6F-8A67-A6D485449C7A}" destId="{8A4AB71E-E489-4A61-A840-D64C436384B5}" srcOrd="1" destOrd="0" presId="urn:microsoft.com/office/officeart/2005/8/layout/orgChart1"/>
    <dgm:cxn modelId="{EDE449CE-2F79-4221-B4CF-95B5A2CC869A}" type="presParOf" srcId="{A5908F5D-059F-4E6F-8A67-A6D485449C7A}" destId="{F438CBFC-40A6-4326-B80E-53C286C7353F}" srcOrd="2" destOrd="0" presId="urn:microsoft.com/office/officeart/2005/8/layout/orgChart1"/>
    <dgm:cxn modelId="{93A9BFDE-6C0B-426A-B0D5-6FFE448C96D0}" type="presParOf" srcId="{6CE50C79-93CC-4C3B-85F7-276D0CD59396}" destId="{4C7C426F-9986-4E55-8B86-60254E0F33E0}" srcOrd="2" destOrd="0" presId="urn:microsoft.com/office/officeart/2005/8/layout/orgChart1"/>
    <dgm:cxn modelId="{0CC0A0E9-E917-4811-BCA5-8670D24EBCEB}" type="presParOf" srcId="{6CE50C79-93CC-4C3B-85F7-276D0CD59396}" destId="{1DE5E7AE-716A-47D5-A497-750312767660}" srcOrd="3" destOrd="0" presId="urn:microsoft.com/office/officeart/2005/8/layout/orgChart1"/>
    <dgm:cxn modelId="{12C99284-EA88-4123-BAC1-EA1EB49DD2B6}" type="presParOf" srcId="{1DE5E7AE-716A-47D5-A497-750312767660}" destId="{04F9BFD0-EA5E-469D-B8B1-142AB446856F}" srcOrd="0" destOrd="0" presId="urn:microsoft.com/office/officeart/2005/8/layout/orgChart1"/>
    <dgm:cxn modelId="{9043FB3C-EA4C-4265-8049-220D7579E542}" type="presParOf" srcId="{04F9BFD0-EA5E-469D-B8B1-142AB446856F}" destId="{ED972261-09A9-4A5F-ACEF-AF3FEFFED551}" srcOrd="0" destOrd="0" presId="urn:microsoft.com/office/officeart/2005/8/layout/orgChart1"/>
    <dgm:cxn modelId="{44C47542-B039-4F97-8CBC-C3106E9245D8}" type="presParOf" srcId="{04F9BFD0-EA5E-469D-B8B1-142AB446856F}" destId="{690F5578-B914-4DB0-A968-A5A537F63233}" srcOrd="1" destOrd="0" presId="urn:microsoft.com/office/officeart/2005/8/layout/orgChart1"/>
    <dgm:cxn modelId="{04243135-D815-430F-AC89-5928FD058FED}" type="presParOf" srcId="{1DE5E7AE-716A-47D5-A497-750312767660}" destId="{F3B2223C-1126-45F5-BBD8-8AD1E14B190B}" srcOrd="1" destOrd="0" presId="urn:microsoft.com/office/officeart/2005/8/layout/orgChart1"/>
    <dgm:cxn modelId="{4AF3C9DE-A38F-49C8-881A-0FFC0BDBECB2}" type="presParOf" srcId="{1DE5E7AE-716A-47D5-A497-750312767660}" destId="{5C078740-F988-4C54-9911-38141D60F2A0}" srcOrd="2" destOrd="0" presId="urn:microsoft.com/office/officeart/2005/8/layout/orgChart1"/>
    <dgm:cxn modelId="{BB0C34DF-312C-44A3-8836-86205F82BA4A}" type="presParOf" srcId="{6CE50C79-93CC-4C3B-85F7-276D0CD59396}" destId="{61809D84-452E-4469-AA22-F74F5D4B36D3}" srcOrd="4" destOrd="0" presId="urn:microsoft.com/office/officeart/2005/8/layout/orgChart1"/>
    <dgm:cxn modelId="{E599F21F-C1CD-481F-AFF0-DBA51E44D40B}" type="presParOf" srcId="{6CE50C79-93CC-4C3B-85F7-276D0CD59396}" destId="{E19CE9D9-E87E-4BFC-BED2-7DD101777E58}" srcOrd="5" destOrd="0" presId="urn:microsoft.com/office/officeart/2005/8/layout/orgChart1"/>
    <dgm:cxn modelId="{90D21703-094F-44C3-8C61-372DE379B038}" type="presParOf" srcId="{E19CE9D9-E87E-4BFC-BED2-7DD101777E58}" destId="{7054B74E-0888-47AA-B293-3FDDF77E0E62}" srcOrd="0" destOrd="0" presId="urn:microsoft.com/office/officeart/2005/8/layout/orgChart1"/>
    <dgm:cxn modelId="{CEDE802C-18C4-4710-9C9F-9E55BD1DBDAF}" type="presParOf" srcId="{7054B74E-0888-47AA-B293-3FDDF77E0E62}" destId="{A6440FB4-F252-49C6-B5FD-B2B392992D46}" srcOrd="0" destOrd="0" presId="urn:microsoft.com/office/officeart/2005/8/layout/orgChart1"/>
    <dgm:cxn modelId="{91AE9D33-D9F8-4291-95C0-BE12AB2FA4C2}" type="presParOf" srcId="{7054B74E-0888-47AA-B293-3FDDF77E0E62}" destId="{207D2B3B-C0AB-48AD-AB97-21B1E8D1926E}" srcOrd="1" destOrd="0" presId="urn:microsoft.com/office/officeart/2005/8/layout/orgChart1"/>
    <dgm:cxn modelId="{9F7B2232-73B1-4E71-A532-C2529E54AB21}" type="presParOf" srcId="{E19CE9D9-E87E-4BFC-BED2-7DD101777E58}" destId="{B5976B2A-DDA0-4403-AD4B-69CA6F0FA313}" srcOrd="1" destOrd="0" presId="urn:microsoft.com/office/officeart/2005/8/layout/orgChart1"/>
    <dgm:cxn modelId="{E0C14F05-72E7-46D4-85D4-F922733E61CE}" type="presParOf" srcId="{E19CE9D9-E87E-4BFC-BED2-7DD101777E58}" destId="{3D9C9632-2B79-4D10-B300-636BBD41AAAA}" srcOrd="2" destOrd="0" presId="urn:microsoft.com/office/officeart/2005/8/layout/orgChart1"/>
    <dgm:cxn modelId="{8BD762DD-BF7B-4F6F-B810-5836867D9B57}" type="presParOf" srcId="{6CE50C79-93CC-4C3B-85F7-276D0CD59396}" destId="{71B2E2B2-AB5D-45C6-A2B4-B3AFBCA33BD8}" srcOrd="6" destOrd="0" presId="urn:microsoft.com/office/officeart/2005/8/layout/orgChart1"/>
    <dgm:cxn modelId="{945A2862-9647-4513-88D6-0ECBF89065D7}" type="presParOf" srcId="{6CE50C79-93CC-4C3B-85F7-276D0CD59396}" destId="{46F9DA7F-A6A9-43D9-A90C-29C15C3795BC}" srcOrd="7" destOrd="0" presId="urn:microsoft.com/office/officeart/2005/8/layout/orgChart1"/>
    <dgm:cxn modelId="{48E54C8E-B80F-46A1-A9FA-F47D5306BE32}" type="presParOf" srcId="{46F9DA7F-A6A9-43D9-A90C-29C15C3795BC}" destId="{42C23331-B98D-4F2D-B44F-1D2DBA051DE7}" srcOrd="0" destOrd="0" presId="urn:microsoft.com/office/officeart/2005/8/layout/orgChart1"/>
    <dgm:cxn modelId="{D32B69AF-F2DB-48E8-8EE0-9875877B72D3}" type="presParOf" srcId="{42C23331-B98D-4F2D-B44F-1D2DBA051DE7}" destId="{904C5F48-2DEC-448E-A2A7-4FAF35EDCE7A}" srcOrd="0" destOrd="0" presId="urn:microsoft.com/office/officeart/2005/8/layout/orgChart1"/>
    <dgm:cxn modelId="{32591414-3E2C-4181-93EA-E655B9244110}" type="presParOf" srcId="{42C23331-B98D-4F2D-B44F-1D2DBA051DE7}" destId="{52FC5840-A7DF-48D9-AAFB-DD9EFD177A93}" srcOrd="1" destOrd="0" presId="urn:microsoft.com/office/officeart/2005/8/layout/orgChart1"/>
    <dgm:cxn modelId="{65C98691-DE3C-4582-9944-DAB304599A37}" type="presParOf" srcId="{46F9DA7F-A6A9-43D9-A90C-29C15C3795BC}" destId="{7B33F658-C7C4-47A3-AA35-C6633E5FAC2B}" srcOrd="1" destOrd="0" presId="urn:microsoft.com/office/officeart/2005/8/layout/orgChart1"/>
    <dgm:cxn modelId="{C47752FD-77A3-4352-B5B9-7092BC4A74D0}" type="presParOf" srcId="{7B33F658-C7C4-47A3-AA35-C6633E5FAC2B}" destId="{884893FD-180D-4C82-AFB0-75C8CA77BB32}" srcOrd="0" destOrd="0" presId="urn:microsoft.com/office/officeart/2005/8/layout/orgChart1"/>
    <dgm:cxn modelId="{CDC6B440-1253-4307-B748-D17A300F89C4}" type="presParOf" srcId="{7B33F658-C7C4-47A3-AA35-C6633E5FAC2B}" destId="{08999F0F-E1E5-411A-9AF3-1971C3DD822C}" srcOrd="1" destOrd="0" presId="urn:microsoft.com/office/officeart/2005/8/layout/orgChart1"/>
    <dgm:cxn modelId="{DFB92F2D-9446-482A-B4FF-3CBFD38656A8}" type="presParOf" srcId="{08999F0F-E1E5-411A-9AF3-1971C3DD822C}" destId="{D4A2087D-2847-4FDF-B6AC-D3175C1D1692}" srcOrd="0" destOrd="0" presId="urn:microsoft.com/office/officeart/2005/8/layout/orgChart1"/>
    <dgm:cxn modelId="{014F2CBF-9A08-416A-B797-7552213860E7}" type="presParOf" srcId="{D4A2087D-2847-4FDF-B6AC-D3175C1D1692}" destId="{5FE6C0E5-28F1-4C0D-A0C5-96321E19FCD0}" srcOrd="0" destOrd="0" presId="urn:microsoft.com/office/officeart/2005/8/layout/orgChart1"/>
    <dgm:cxn modelId="{2FB51662-9599-4DC9-9B5B-ED53B165ABE6}" type="presParOf" srcId="{D4A2087D-2847-4FDF-B6AC-D3175C1D1692}" destId="{51D9ECEB-21D9-4C8E-85F0-3F38768247B2}" srcOrd="1" destOrd="0" presId="urn:microsoft.com/office/officeart/2005/8/layout/orgChart1"/>
    <dgm:cxn modelId="{00BC4DD7-D99F-40D1-A807-52CC9E8DA969}" type="presParOf" srcId="{08999F0F-E1E5-411A-9AF3-1971C3DD822C}" destId="{5D84BDA2-4F14-4AB9-AD77-D92A658DA6A1}" srcOrd="1" destOrd="0" presId="urn:microsoft.com/office/officeart/2005/8/layout/orgChart1"/>
    <dgm:cxn modelId="{26CA37C1-F493-4D4D-890D-77751F656E80}" type="presParOf" srcId="{08999F0F-E1E5-411A-9AF3-1971C3DD822C}" destId="{F1038977-4862-4253-B2B3-BF7D8D164188}" srcOrd="2" destOrd="0" presId="urn:microsoft.com/office/officeart/2005/8/layout/orgChart1"/>
    <dgm:cxn modelId="{4225C5B5-7829-4653-ACA0-815C31FB3F87}" type="presParOf" srcId="{7B33F658-C7C4-47A3-AA35-C6633E5FAC2B}" destId="{E23C8E7C-488D-46D3-8979-16C2907FC60A}" srcOrd="2" destOrd="0" presId="urn:microsoft.com/office/officeart/2005/8/layout/orgChart1"/>
    <dgm:cxn modelId="{592EFCAA-F617-41CF-8131-1E403BDBFECF}" type="presParOf" srcId="{7B33F658-C7C4-47A3-AA35-C6633E5FAC2B}" destId="{DC9201FC-B4D3-4C12-ABA4-506E13849DC9}" srcOrd="3" destOrd="0" presId="urn:microsoft.com/office/officeart/2005/8/layout/orgChart1"/>
    <dgm:cxn modelId="{D68E9B7E-E43B-4DA2-9B79-EAAE8984C5D1}" type="presParOf" srcId="{DC9201FC-B4D3-4C12-ABA4-506E13849DC9}" destId="{405DE770-F902-4D32-8B8D-BDAB5FB46440}" srcOrd="0" destOrd="0" presId="urn:microsoft.com/office/officeart/2005/8/layout/orgChart1"/>
    <dgm:cxn modelId="{24B91EB3-E243-4058-AB93-A8327F48C37A}" type="presParOf" srcId="{405DE770-F902-4D32-8B8D-BDAB5FB46440}" destId="{3F1F191D-61CB-4939-A966-44CAA9A708A9}" srcOrd="0" destOrd="0" presId="urn:microsoft.com/office/officeart/2005/8/layout/orgChart1"/>
    <dgm:cxn modelId="{94F74A65-D475-4F64-A357-687B102F4917}" type="presParOf" srcId="{405DE770-F902-4D32-8B8D-BDAB5FB46440}" destId="{F12D6417-BF66-4CFE-A826-378022E82A67}" srcOrd="1" destOrd="0" presId="urn:microsoft.com/office/officeart/2005/8/layout/orgChart1"/>
    <dgm:cxn modelId="{104DF97F-892D-4EEA-8D3D-9CADBA1664B4}" type="presParOf" srcId="{DC9201FC-B4D3-4C12-ABA4-506E13849DC9}" destId="{94094EC0-4A49-401C-BB81-2B6414C1D8A0}" srcOrd="1" destOrd="0" presId="urn:microsoft.com/office/officeart/2005/8/layout/orgChart1"/>
    <dgm:cxn modelId="{7F351519-1B32-462E-AE90-1192CA091F2C}" type="presParOf" srcId="{DC9201FC-B4D3-4C12-ABA4-506E13849DC9}" destId="{A4CED519-7EA8-455D-9E11-01086C22D25F}" srcOrd="2" destOrd="0" presId="urn:microsoft.com/office/officeart/2005/8/layout/orgChart1"/>
    <dgm:cxn modelId="{2C1031DE-4BC8-494E-B985-72F6346B1DB5}" type="presParOf" srcId="{7B33F658-C7C4-47A3-AA35-C6633E5FAC2B}" destId="{649344EE-ABD3-4454-8080-1FADBBBB4941}" srcOrd="4" destOrd="0" presId="urn:microsoft.com/office/officeart/2005/8/layout/orgChart1"/>
    <dgm:cxn modelId="{A695874B-EBCC-4C90-9A32-3EF783DFFFD7}" type="presParOf" srcId="{7B33F658-C7C4-47A3-AA35-C6633E5FAC2B}" destId="{4809EEF0-B22A-4C4E-832F-49E379C75351}" srcOrd="5" destOrd="0" presId="urn:microsoft.com/office/officeart/2005/8/layout/orgChart1"/>
    <dgm:cxn modelId="{7A07AFA5-B099-467F-8349-D9A537B5AACB}" type="presParOf" srcId="{4809EEF0-B22A-4C4E-832F-49E379C75351}" destId="{55FDE094-F977-4F9C-AD62-441E458971FD}" srcOrd="0" destOrd="0" presId="urn:microsoft.com/office/officeart/2005/8/layout/orgChart1"/>
    <dgm:cxn modelId="{7583221B-0816-4D9C-B7EF-F04BB635120F}" type="presParOf" srcId="{55FDE094-F977-4F9C-AD62-441E458971FD}" destId="{4219B498-F8D3-4301-8F41-8626DCEC2345}" srcOrd="0" destOrd="0" presId="urn:microsoft.com/office/officeart/2005/8/layout/orgChart1"/>
    <dgm:cxn modelId="{9EC683F8-7CBC-4E07-8E64-D68E89329D2E}" type="presParOf" srcId="{55FDE094-F977-4F9C-AD62-441E458971FD}" destId="{9A1FE62A-3B8E-4509-9CCA-457CB2069BD3}" srcOrd="1" destOrd="0" presId="urn:microsoft.com/office/officeart/2005/8/layout/orgChart1"/>
    <dgm:cxn modelId="{9CA36F03-3CE7-4345-9869-F36EE1B99B41}" type="presParOf" srcId="{4809EEF0-B22A-4C4E-832F-49E379C75351}" destId="{93D9A583-8F2F-47B5-A3BD-8673E7C7FC82}" srcOrd="1" destOrd="0" presId="urn:microsoft.com/office/officeart/2005/8/layout/orgChart1"/>
    <dgm:cxn modelId="{5990ED69-2BB6-43DB-8503-C0DDB00AAA6C}" type="presParOf" srcId="{4809EEF0-B22A-4C4E-832F-49E379C75351}" destId="{8014BF68-B864-4A9E-AD94-1438BD059C05}" srcOrd="2" destOrd="0" presId="urn:microsoft.com/office/officeart/2005/8/layout/orgChart1"/>
    <dgm:cxn modelId="{29B77A80-1CD7-4A06-9214-73FECDD6F1F0}" type="presParOf" srcId="{7B33F658-C7C4-47A3-AA35-C6633E5FAC2B}" destId="{602A4830-C7F3-4EDA-AABF-C3381BE6E1D2}" srcOrd="6" destOrd="0" presId="urn:microsoft.com/office/officeart/2005/8/layout/orgChart1"/>
    <dgm:cxn modelId="{5921FC37-231B-47D1-AB64-7D497BED1DE2}" type="presParOf" srcId="{7B33F658-C7C4-47A3-AA35-C6633E5FAC2B}" destId="{CD8DF6E4-3925-4FA5-BD1E-56F8D961BB29}" srcOrd="7" destOrd="0" presId="urn:microsoft.com/office/officeart/2005/8/layout/orgChart1"/>
    <dgm:cxn modelId="{3B0E23FA-3ACA-4B0D-8E2F-17962E96430F}" type="presParOf" srcId="{CD8DF6E4-3925-4FA5-BD1E-56F8D961BB29}" destId="{A133D83A-5080-49A5-9193-120A9408FCE5}" srcOrd="0" destOrd="0" presId="urn:microsoft.com/office/officeart/2005/8/layout/orgChart1"/>
    <dgm:cxn modelId="{A1961DDB-45E3-42AD-86C7-938EA8AD71EF}" type="presParOf" srcId="{A133D83A-5080-49A5-9193-120A9408FCE5}" destId="{581592A5-8176-4C5F-AADC-8044004E5554}" srcOrd="0" destOrd="0" presId="urn:microsoft.com/office/officeart/2005/8/layout/orgChart1"/>
    <dgm:cxn modelId="{6E71CFC5-4C1F-418E-B626-960919B25985}" type="presParOf" srcId="{A133D83A-5080-49A5-9193-120A9408FCE5}" destId="{2CA9FA00-7436-4433-B754-84D45F8E7596}" srcOrd="1" destOrd="0" presId="urn:microsoft.com/office/officeart/2005/8/layout/orgChart1"/>
    <dgm:cxn modelId="{C4926F22-3F65-4345-B250-270550B4AA45}" type="presParOf" srcId="{CD8DF6E4-3925-4FA5-BD1E-56F8D961BB29}" destId="{24626DA7-AD08-4104-9559-EC2C030606D9}" srcOrd="1" destOrd="0" presId="urn:microsoft.com/office/officeart/2005/8/layout/orgChart1"/>
    <dgm:cxn modelId="{B41AA0AE-6D19-48E1-9662-1CDBD8F866AE}" type="presParOf" srcId="{CD8DF6E4-3925-4FA5-BD1E-56F8D961BB29}" destId="{E5A00F55-62A6-4C5F-9402-1AA0DDE89967}" srcOrd="2" destOrd="0" presId="urn:microsoft.com/office/officeart/2005/8/layout/orgChart1"/>
    <dgm:cxn modelId="{5BDA76CB-2639-45BE-82C6-4FB75B55EE9A}" type="presParOf" srcId="{46F9DA7F-A6A9-43D9-A90C-29C15C3795BC}" destId="{038F48C9-0EB7-4BC6-AF42-97049F28E93E}" srcOrd="2" destOrd="0" presId="urn:microsoft.com/office/officeart/2005/8/layout/orgChart1"/>
    <dgm:cxn modelId="{2752F34E-2932-4BCC-BCC6-02FC47C5FD38}" type="presParOf" srcId="{6CE50C79-93CC-4C3B-85F7-276D0CD59396}" destId="{563E5A43-5AB6-4527-8513-9B52A18C43E0}" srcOrd="8" destOrd="0" presId="urn:microsoft.com/office/officeart/2005/8/layout/orgChart1"/>
    <dgm:cxn modelId="{6DEA3787-3B07-47E1-AE1D-081E2A924B2A}" type="presParOf" srcId="{6CE50C79-93CC-4C3B-85F7-276D0CD59396}" destId="{4B183B7A-F31A-4B71-9D7A-6858499DFEC0}" srcOrd="9" destOrd="0" presId="urn:microsoft.com/office/officeart/2005/8/layout/orgChart1"/>
    <dgm:cxn modelId="{CCDE04FF-0592-4E42-8CF1-12EFB88AB98D}" type="presParOf" srcId="{4B183B7A-F31A-4B71-9D7A-6858499DFEC0}" destId="{D124C798-DA74-4700-8FA2-E888FD2A5062}" srcOrd="0" destOrd="0" presId="urn:microsoft.com/office/officeart/2005/8/layout/orgChart1"/>
    <dgm:cxn modelId="{20113AA1-C69B-4437-9A64-E4F707A4780B}" type="presParOf" srcId="{D124C798-DA74-4700-8FA2-E888FD2A5062}" destId="{AB0EBE3D-6D55-46CF-93AE-203538A4CE90}" srcOrd="0" destOrd="0" presId="urn:microsoft.com/office/officeart/2005/8/layout/orgChart1"/>
    <dgm:cxn modelId="{69BCCC6C-B73F-478B-B677-195DDC507B23}" type="presParOf" srcId="{D124C798-DA74-4700-8FA2-E888FD2A5062}" destId="{89CC9728-B4C4-44BC-BAEC-AC8E2149DBF2}" srcOrd="1" destOrd="0" presId="urn:microsoft.com/office/officeart/2005/8/layout/orgChart1"/>
    <dgm:cxn modelId="{1193C0EC-3027-4550-BC4B-5FCC3DB7CD25}" type="presParOf" srcId="{4B183B7A-F31A-4B71-9D7A-6858499DFEC0}" destId="{AB8380DE-B448-457B-BBC7-ACDC64302B9E}" srcOrd="1" destOrd="0" presId="urn:microsoft.com/office/officeart/2005/8/layout/orgChart1"/>
    <dgm:cxn modelId="{9804F6EE-381A-4DB1-8829-6EE7B3D88FC8}" type="presParOf" srcId="{AB8380DE-B448-457B-BBC7-ACDC64302B9E}" destId="{6F0720C9-0FF8-4059-9C76-C079F59D142E}" srcOrd="0" destOrd="0" presId="urn:microsoft.com/office/officeart/2005/8/layout/orgChart1"/>
    <dgm:cxn modelId="{16E72DD4-6285-4F51-839F-209EDB101148}" type="presParOf" srcId="{AB8380DE-B448-457B-BBC7-ACDC64302B9E}" destId="{B1C9694D-A3D2-46D4-BCCA-CD5EF5919A67}" srcOrd="1" destOrd="0" presId="urn:microsoft.com/office/officeart/2005/8/layout/orgChart1"/>
    <dgm:cxn modelId="{67DCDA7D-16FD-4210-86CC-110DAF079E6B}" type="presParOf" srcId="{B1C9694D-A3D2-46D4-BCCA-CD5EF5919A67}" destId="{E42046FD-7C68-495E-A809-80143846B416}" srcOrd="0" destOrd="0" presId="urn:microsoft.com/office/officeart/2005/8/layout/orgChart1"/>
    <dgm:cxn modelId="{79875286-11BC-40F2-829F-E8B4C1E3F21C}" type="presParOf" srcId="{E42046FD-7C68-495E-A809-80143846B416}" destId="{906CFE4B-2F4B-4426-A057-DCF5189495EB}" srcOrd="0" destOrd="0" presId="urn:microsoft.com/office/officeart/2005/8/layout/orgChart1"/>
    <dgm:cxn modelId="{6D3E9062-223E-4CDD-A41B-CF84FB3EB0E9}" type="presParOf" srcId="{E42046FD-7C68-495E-A809-80143846B416}" destId="{1E04CF14-FCD0-4D99-B194-A63F298AE86F}" srcOrd="1" destOrd="0" presId="urn:microsoft.com/office/officeart/2005/8/layout/orgChart1"/>
    <dgm:cxn modelId="{BCCE709B-2BAA-4AD3-830A-4AD1D819DF16}" type="presParOf" srcId="{B1C9694D-A3D2-46D4-BCCA-CD5EF5919A67}" destId="{77474EE3-6281-4869-989A-282467955B20}" srcOrd="1" destOrd="0" presId="urn:microsoft.com/office/officeart/2005/8/layout/orgChart1"/>
    <dgm:cxn modelId="{FA997A64-D145-4885-9E7B-9257BEB4A55A}" type="presParOf" srcId="{B1C9694D-A3D2-46D4-BCCA-CD5EF5919A67}" destId="{F3E8A8AC-8544-4148-B50C-E6828F3D2963}" srcOrd="2" destOrd="0" presId="urn:microsoft.com/office/officeart/2005/8/layout/orgChart1"/>
    <dgm:cxn modelId="{F0518D57-81C6-4BFA-BBF0-749EE019F4CB}" type="presParOf" srcId="{AB8380DE-B448-457B-BBC7-ACDC64302B9E}" destId="{C339F80B-EF39-4944-86FF-F60D4B02AEBB}" srcOrd="2" destOrd="0" presId="urn:microsoft.com/office/officeart/2005/8/layout/orgChart1"/>
    <dgm:cxn modelId="{AB2CEC63-E832-4A23-A6C4-6A863AC1C969}" type="presParOf" srcId="{AB8380DE-B448-457B-BBC7-ACDC64302B9E}" destId="{378205D1-2F60-4B97-8681-6A09622E2DE8}" srcOrd="3" destOrd="0" presId="urn:microsoft.com/office/officeart/2005/8/layout/orgChart1"/>
    <dgm:cxn modelId="{1A00CF20-81DE-499E-B221-33780195D256}" type="presParOf" srcId="{378205D1-2F60-4B97-8681-6A09622E2DE8}" destId="{FCF2A7B6-7159-420A-AC73-15FD6865798B}" srcOrd="0" destOrd="0" presId="urn:microsoft.com/office/officeart/2005/8/layout/orgChart1"/>
    <dgm:cxn modelId="{18C09786-3BD1-4DFB-9E87-58BBFBB8A529}" type="presParOf" srcId="{FCF2A7B6-7159-420A-AC73-15FD6865798B}" destId="{9D19BCE5-2B03-478F-9D24-9E91CBEC1A5D}" srcOrd="0" destOrd="0" presId="urn:microsoft.com/office/officeart/2005/8/layout/orgChart1"/>
    <dgm:cxn modelId="{63F9D583-AEEE-4FDF-8EC5-3C411E0B6343}" type="presParOf" srcId="{FCF2A7B6-7159-420A-AC73-15FD6865798B}" destId="{FC8E1FA7-226A-4954-8FEF-4437CFD07B05}" srcOrd="1" destOrd="0" presId="urn:microsoft.com/office/officeart/2005/8/layout/orgChart1"/>
    <dgm:cxn modelId="{8BB8D2DA-31B2-464D-A9DD-B9DD3D68C177}" type="presParOf" srcId="{378205D1-2F60-4B97-8681-6A09622E2DE8}" destId="{5B27A3DE-FA66-484F-AFE3-FCFAC9CDE343}" srcOrd="1" destOrd="0" presId="urn:microsoft.com/office/officeart/2005/8/layout/orgChart1"/>
    <dgm:cxn modelId="{C0FFCEC9-C02A-4923-99B0-E65CEB96B17B}" type="presParOf" srcId="{378205D1-2F60-4B97-8681-6A09622E2DE8}" destId="{AE8EFD7D-593B-494E-9A26-2598CA4C0173}" srcOrd="2" destOrd="0" presId="urn:microsoft.com/office/officeart/2005/8/layout/orgChart1"/>
    <dgm:cxn modelId="{0C3D1DFF-9680-40D9-9BF0-D4FBD0F5B0DF}" type="presParOf" srcId="{AB8380DE-B448-457B-BBC7-ACDC64302B9E}" destId="{86B4C9C1-6841-4B0E-9AA3-26C2D60DFFC4}" srcOrd="4" destOrd="0" presId="urn:microsoft.com/office/officeart/2005/8/layout/orgChart1"/>
    <dgm:cxn modelId="{A1972D16-8DA6-4E7B-A2D7-9E55FD7943F7}" type="presParOf" srcId="{AB8380DE-B448-457B-BBC7-ACDC64302B9E}" destId="{2048BD8F-0FDB-4F66-9CDF-36899AC10E3B}" srcOrd="5" destOrd="0" presId="urn:microsoft.com/office/officeart/2005/8/layout/orgChart1"/>
    <dgm:cxn modelId="{ACCCBFDD-E1E0-4E30-BB73-AF22308AFDD1}" type="presParOf" srcId="{2048BD8F-0FDB-4F66-9CDF-36899AC10E3B}" destId="{911DBB18-22B1-48C8-A7D9-797A5A5CAEBB}" srcOrd="0" destOrd="0" presId="urn:microsoft.com/office/officeart/2005/8/layout/orgChart1"/>
    <dgm:cxn modelId="{606AE728-2324-4B81-9088-A4445991523B}" type="presParOf" srcId="{911DBB18-22B1-48C8-A7D9-797A5A5CAEBB}" destId="{D9D48E9E-1A02-4492-A3C0-A66CDD2709BB}" srcOrd="0" destOrd="0" presId="urn:microsoft.com/office/officeart/2005/8/layout/orgChart1"/>
    <dgm:cxn modelId="{3AA1387F-9F69-414E-BD9D-77DFCA8527A4}" type="presParOf" srcId="{911DBB18-22B1-48C8-A7D9-797A5A5CAEBB}" destId="{CBEBD12E-2C98-4662-A891-72839B2F04F4}" srcOrd="1" destOrd="0" presId="urn:microsoft.com/office/officeart/2005/8/layout/orgChart1"/>
    <dgm:cxn modelId="{88F1B3B0-2285-47E7-A489-FFEFD0C30A8C}" type="presParOf" srcId="{2048BD8F-0FDB-4F66-9CDF-36899AC10E3B}" destId="{8DAAD86D-3DC6-46ED-9B1E-577E7588F58B}" srcOrd="1" destOrd="0" presId="urn:microsoft.com/office/officeart/2005/8/layout/orgChart1"/>
    <dgm:cxn modelId="{814AFF63-16A1-4589-B901-1485A0F4A042}" type="presParOf" srcId="{2048BD8F-0FDB-4F66-9CDF-36899AC10E3B}" destId="{A2B54631-035C-4389-B7BC-9B2DABD31DA1}" srcOrd="2" destOrd="0" presId="urn:microsoft.com/office/officeart/2005/8/layout/orgChart1"/>
    <dgm:cxn modelId="{BC880353-62C9-45ED-9A11-A997B3C21536}" type="presParOf" srcId="{AB8380DE-B448-457B-BBC7-ACDC64302B9E}" destId="{D411CE10-1614-480C-9F33-A481AC3715B3}" srcOrd="6" destOrd="0" presId="urn:microsoft.com/office/officeart/2005/8/layout/orgChart1"/>
    <dgm:cxn modelId="{C5F636DF-C1AB-4F0C-914A-C02F304980F7}" type="presParOf" srcId="{AB8380DE-B448-457B-BBC7-ACDC64302B9E}" destId="{C32EA7EA-2204-4335-8DDB-F4E9F5F36D64}" srcOrd="7" destOrd="0" presId="urn:microsoft.com/office/officeart/2005/8/layout/orgChart1"/>
    <dgm:cxn modelId="{3D95C069-8A88-47D3-AF1A-6A10931BF5D2}" type="presParOf" srcId="{C32EA7EA-2204-4335-8DDB-F4E9F5F36D64}" destId="{CC4751FB-D7EF-42A7-8A3B-5E84523C3F26}" srcOrd="0" destOrd="0" presId="urn:microsoft.com/office/officeart/2005/8/layout/orgChart1"/>
    <dgm:cxn modelId="{C73D76AF-EDFA-4F12-90C3-E837B72828CD}" type="presParOf" srcId="{CC4751FB-D7EF-42A7-8A3B-5E84523C3F26}" destId="{B9C5DFD1-C70C-4127-BB4C-9510F7FFAB5A}" srcOrd="0" destOrd="0" presId="urn:microsoft.com/office/officeart/2005/8/layout/orgChart1"/>
    <dgm:cxn modelId="{AF5C1F0E-D40B-4FD2-B230-F02CED3AFBCB}" type="presParOf" srcId="{CC4751FB-D7EF-42A7-8A3B-5E84523C3F26}" destId="{4781C79E-18B7-497A-8DDB-BD1895600EE2}" srcOrd="1" destOrd="0" presId="urn:microsoft.com/office/officeart/2005/8/layout/orgChart1"/>
    <dgm:cxn modelId="{9574D7E6-0115-4C45-AB2C-CEB3ACED4329}" type="presParOf" srcId="{C32EA7EA-2204-4335-8DDB-F4E9F5F36D64}" destId="{61190528-C358-4A67-B94B-DE48A63E44C3}" srcOrd="1" destOrd="0" presId="urn:microsoft.com/office/officeart/2005/8/layout/orgChart1"/>
    <dgm:cxn modelId="{D0300245-9239-4155-A7DB-A01520DA3770}" type="presParOf" srcId="{C32EA7EA-2204-4335-8DDB-F4E9F5F36D64}" destId="{5D6AC470-04A5-48AF-A9AB-12B712F37AA6}" srcOrd="2" destOrd="0" presId="urn:microsoft.com/office/officeart/2005/8/layout/orgChart1"/>
    <dgm:cxn modelId="{E295E4C0-9FD9-4EB5-AC60-5F0036D91D0C}" type="presParOf" srcId="{4B183B7A-F31A-4B71-9D7A-6858499DFEC0}" destId="{A0436A18-F6D7-468D-967B-E56DF84AF97A}" srcOrd="2" destOrd="0" presId="urn:microsoft.com/office/officeart/2005/8/layout/orgChart1"/>
    <dgm:cxn modelId="{3DDFB9DA-E5AC-4B2F-8694-F708969D115F}" type="presParOf" srcId="{6CE50C79-93CC-4C3B-85F7-276D0CD59396}" destId="{A7C0128E-AFBD-47FD-8183-2CF760AED88B}" srcOrd="10" destOrd="0" presId="urn:microsoft.com/office/officeart/2005/8/layout/orgChart1"/>
    <dgm:cxn modelId="{8E94DB5E-9750-4D85-9AE1-222FF1C32BA3}" type="presParOf" srcId="{6CE50C79-93CC-4C3B-85F7-276D0CD59396}" destId="{9F92B3D0-EEA3-4862-87F8-1E6152936C86}" srcOrd="11" destOrd="0" presId="urn:microsoft.com/office/officeart/2005/8/layout/orgChart1"/>
    <dgm:cxn modelId="{087CE27D-2558-4173-A095-07F7FA0D8AF6}" type="presParOf" srcId="{9F92B3D0-EEA3-4862-87F8-1E6152936C86}" destId="{F466BD72-010B-4938-9C6C-5B89EE30B053}" srcOrd="0" destOrd="0" presId="urn:microsoft.com/office/officeart/2005/8/layout/orgChart1"/>
    <dgm:cxn modelId="{B349CF6C-9FF8-4714-94EA-DFAFDF9B8E98}" type="presParOf" srcId="{F466BD72-010B-4938-9C6C-5B89EE30B053}" destId="{611A453E-7B3D-4526-BE09-C10630D96A6B}" srcOrd="0" destOrd="0" presId="urn:microsoft.com/office/officeart/2005/8/layout/orgChart1"/>
    <dgm:cxn modelId="{3FE73448-4FE7-4CB8-9565-06D565C8E0BE}" type="presParOf" srcId="{F466BD72-010B-4938-9C6C-5B89EE30B053}" destId="{32930486-A668-4AD0-A3AF-529D82A4E05C}" srcOrd="1" destOrd="0" presId="urn:microsoft.com/office/officeart/2005/8/layout/orgChart1"/>
    <dgm:cxn modelId="{8DD84BFD-CBE5-49CE-A2A8-594DF445379F}" type="presParOf" srcId="{9F92B3D0-EEA3-4862-87F8-1E6152936C86}" destId="{1FF77EB6-1F58-44A1-90BE-056E17C6D79D}" srcOrd="1" destOrd="0" presId="urn:microsoft.com/office/officeart/2005/8/layout/orgChart1"/>
    <dgm:cxn modelId="{89F04332-BEAC-4D7A-8368-40CA151C6131}" type="presParOf" srcId="{1FF77EB6-1F58-44A1-90BE-056E17C6D79D}" destId="{635BC154-3480-46AF-862C-4FB83A52AA59}" srcOrd="0" destOrd="0" presId="urn:microsoft.com/office/officeart/2005/8/layout/orgChart1"/>
    <dgm:cxn modelId="{FF3CB66A-29EC-4F93-A8AD-13D88A5F5F1F}" type="presParOf" srcId="{1FF77EB6-1F58-44A1-90BE-056E17C6D79D}" destId="{5ABFC229-C202-4A6A-B24D-FC0DDE47D7B3}" srcOrd="1" destOrd="0" presId="urn:microsoft.com/office/officeart/2005/8/layout/orgChart1"/>
    <dgm:cxn modelId="{4E75127E-6F3D-4711-93ED-0FAA798A505D}" type="presParOf" srcId="{5ABFC229-C202-4A6A-B24D-FC0DDE47D7B3}" destId="{3E12A8CF-2C42-48BA-9ACC-7433F209708A}" srcOrd="0" destOrd="0" presId="urn:microsoft.com/office/officeart/2005/8/layout/orgChart1"/>
    <dgm:cxn modelId="{3186F275-3EEB-48AC-9804-E79424BC08D8}" type="presParOf" srcId="{3E12A8CF-2C42-48BA-9ACC-7433F209708A}" destId="{E76AFCF4-8A6B-47B3-896E-F3D9E493E05E}" srcOrd="0" destOrd="0" presId="urn:microsoft.com/office/officeart/2005/8/layout/orgChart1"/>
    <dgm:cxn modelId="{D750605A-63BE-4135-B504-5BA6496DBAB0}" type="presParOf" srcId="{3E12A8CF-2C42-48BA-9ACC-7433F209708A}" destId="{8DEA7E2C-A6E2-4032-8547-B245DEADEA8F}" srcOrd="1" destOrd="0" presId="urn:microsoft.com/office/officeart/2005/8/layout/orgChart1"/>
    <dgm:cxn modelId="{D7F617E8-A751-4A1F-9666-4367719CA0CB}" type="presParOf" srcId="{5ABFC229-C202-4A6A-B24D-FC0DDE47D7B3}" destId="{5915DA9D-8B85-4BB0-A356-5FD575FE4782}" srcOrd="1" destOrd="0" presId="urn:microsoft.com/office/officeart/2005/8/layout/orgChart1"/>
    <dgm:cxn modelId="{AA8D691D-7EC8-411E-8329-E27C94B4AD30}" type="presParOf" srcId="{5ABFC229-C202-4A6A-B24D-FC0DDE47D7B3}" destId="{E2FB8D6F-2DF7-45DC-8B98-610E74FE3DD1}" srcOrd="2" destOrd="0" presId="urn:microsoft.com/office/officeart/2005/8/layout/orgChart1"/>
    <dgm:cxn modelId="{D3539775-2AF2-4E7E-976C-38ABDED203DB}" type="presParOf" srcId="{1FF77EB6-1F58-44A1-90BE-056E17C6D79D}" destId="{303592CB-E829-47D8-84BD-1C94EABACFA9}" srcOrd="2" destOrd="0" presId="urn:microsoft.com/office/officeart/2005/8/layout/orgChart1"/>
    <dgm:cxn modelId="{877D1D84-F86E-4F7B-9A96-F32AC53F97C1}" type="presParOf" srcId="{1FF77EB6-1F58-44A1-90BE-056E17C6D79D}" destId="{B817A83F-10A5-43BC-BA83-9B2627025097}" srcOrd="3" destOrd="0" presId="urn:microsoft.com/office/officeart/2005/8/layout/orgChart1"/>
    <dgm:cxn modelId="{90EAB65A-7145-4ABE-A7E8-54251245343C}" type="presParOf" srcId="{B817A83F-10A5-43BC-BA83-9B2627025097}" destId="{975AE806-935F-4615-BDF2-3A0713DF18C7}" srcOrd="0" destOrd="0" presId="urn:microsoft.com/office/officeart/2005/8/layout/orgChart1"/>
    <dgm:cxn modelId="{71CCA637-7B30-4C3D-AD0F-C69D3D489946}" type="presParOf" srcId="{975AE806-935F-4615-BDF2-3A0713DF18C7}" destId="{F00D77C3-620C-4CFA-A1BE-A3F3DFFC41C6}" srcOrd="0" destOrd="0" presId="urn:microsoft.com/office/officeart/2005/8/layout/orgChart1"/>
    <dgm:cxn modelId="{EC65B138-2336-4051-9FA3-9FA27514FBF5}" type="presParOf" srcId="{975AE806-935F-4615-BDF2-3A0713DF18C7}" destId="{91D75C05-6294-425E-B34F-FF2AFB553273}" srcOrd="1" destOrd="0" presId="urn:microsoft.com/office/officeart/2005/8/layout/orgChart1"/>
    <dgm:cxn modelId="{A44CE36E-1A03-4804-9510-D6E703FC4933}" type="presParOf" srcId="{B817A83F-10A5-43BC-BA83-9B2627025097}" destId="{8EE4C8F8-D18D-4ECD-9DD5-4497DB5F8A18}" srcOrd="1" destOrd="0" presId="urn:microsoft.com/office/officeart/2005/8/layout/orgChart1"/>
    <dgm:cxn modelId="{7B1EDBC7-E872-4516-A7A5-014EA661275E}" type="presParOf" srcId="{B817A83F-10A5-43BC-BA83-9B2627025097}" destId="{067F3E5D-6ADE-481C-A629-C8245704665E}" srcOrd="2" destOrd="0" presId="urn:microsoft.com/office/officeart/2005/8/layout/orgChart1"/>
    <dgm:cxn modelId="{3BD7FF24-295F-404D-A9C9-932C036DBCF0}" type="presParOf" srcId="{1FF77EB6-1F58-44A1-90BE-056E17C6D79D}" destId="{9805CC79-34BF-4438-8255-EC8DC00BECDF}" srcOrd="4" destOrd="0" presId="urn:microsoft.com/office/officeart/2005/8/layout/orgChart1"/>
    <dgm:cxn modelId="{57FC4C92-6DDE-4782-86C2-EBB479306EF2}" type="presParOf" srcId="{1FF77EB6-1F58-44A1-90BE-056E17C6D79D}" destId="{FC359466-9F6C-4B15-93F4-444B3DA617E7}" srcOrd="5" destOrd="0" presId="urn:microsoft.com/office/officeart/2005/8/layout/orgChart1"/>
    <dgm:cxn modelId="{2071C289-1AD5-41BF-84CA-E2A9EF41FE74}" type="presParOf" srcId="{FC359466-9F6C-4B15-93F4-444B3DA617E7}" destId="{13BAEDEC-3145-4425-B8DD-B1825CF25C42}" srcOrd="0" destOrd="0" presId="urn:microsoft.com/office/officeart/2005/8/layout/orgChart1"/>
    <dgm:cxn modelId="{BECAFF82-DFAC-4466-981A-B0011E3A528B}" type="presParOf" srcId="{13BAEDEC-3145-4425-B8DD-B1825CF25C42}" destId="{B770AA4D-DA9E-4AA1-AC68-790C65CC8004}" srcOrd="0" destOrd="0" presId="urn:microsoft.com/office/officeart/2005/8/layout/orgChart1"/>
    <dgm:cxn modelId="{5CDFA945-F439-4330-9DC7-EE3CBEBD679A}" type="presParOf" srcId="{13BAEDEC-3145-4425-B8DD-B1825CF25C42}" destId="{FC250624-2E81-4D7A-A104-8968A0FD4CFC}" srcOrd="1" destOrd="0" presId="urn:microsoft.com/office/officeart/2005/8/layout/orgChart1"/>
    <dgm:cxn modelId="{8C83F318-3BFB-4A0E-A50F-F4AC59B8E8CA}" type="presParOf" srcId="{FC359466-9F6C-4B15-93F4-444B3DA617E7}" destId="{C76F05AE-68FD-4C98-8A60-425A21480927}" srcOrd="1" destOrd="0" presId="urn:microsoft.com/office/officeart/2005/8/layout/orgChart1"/>
    <dgm:cxn modelId="{38830271-13BE-439D-B972-BB3140D4C1A4}" type="presParOf" srcId="{FC359466-9F6C-4B15-93F4-444B3DA617E7}" destId="{344FE52F-E386-4CD9-A60D-B9AB58DF0FBB}" srcOrd="2" destOrd="0" presId="urn:microsoft.com/office/officeart/2005/8/layout/orgChart1"/>
    <dgm:cxn modelId="{67E9F65F-EBA3-4937-BE73-5C9FE04B2B61}" type="presParOf" srcId="{9F92B3D0-EEA3-4862-87F8-1E6152936C86}" destId="{0CC739F7-D73E-4EEB-8A01-28D1AFFD3CC3}" srcOrd="2" destOrd="0" presId="urn:microsoft.com/office/officeart/2005/8/layout/orgChart1"/>
    <dgm:cxn modelId="{381FAB51-A186-4152-B4EC-E1E406658F5A}" type="presParOf" srcId="{6CE50C79-93CC-4C3B-85F7-276D0CD59396}" destId="{141FBDDF-F815-485A-9374-AA57666946F0}" srcOrd="12" destOrd="0" presId="urn:microsoft.com/office/officeart/2005/8/layout/orgChart1"/>
    <dgm:cxn modelId="{0ABC5944-DDA8-4225-B837-4E83993B966C}" type="presParOf" srcId="{6CE50C79-93CC-4C3B-85F7-276D0CD59396}" destId="{195CC215-080C-4CE8-81B8-CC4DD3FB67D7}" srcOrd="13" destOrd="0" presId="urn:microsoft.com/office/officeart/2005/8/layout/orgChart1"/>
    <dgm:cxn modelId="{C03DFAAE-DB81-4832-A5EB-AD9EEB7FC9AF}" type="presParOf" srcId="{195CC215-080C-4CE8-81B8-CC4DD3FB67D7}" destId="{AE0F95A9-B50B-4518-A9B2-29D6879C9863}" srcOrd="0" destOrd="0" presId="urn:microsoft.com/office/officeart/2005/8/layout/orgChart1"/>
    <dgm:cxn modelId="{9A2EEA25-680D-4DD8-A1A2-285C1846714D}" type="presParOf" srcId="{AE0F95A9-B50B-4518-A9B2-29D6879C9863}" destId="{1D70C6AE-5DD8-4570-899E-424792FF8D09}" srcOrd="0" destOrd="0" presId="urn:microsoft.com/office/officeart/2005/8/layout/orgChart1"/>
    <dgm:cxn modelId="{7B2E15B0-A057-4A45-A10D-CD13F7EB7ACB}" type="presParOf" srcId="{AE0F95A9-B50B-4518-A9B2-29D6879C9863}" destId="{749988B1-7D68-442B-BC28-BC4E411C5711}" srcOrd="1" destOrd="0" presId="urn:microsoft.com/office/officeart/2005/8/layout/orgChart1"/>
    <dgm:cxn modelId="{498309FB-E8CC-40A5-B4E5-06CE1746A5AC}" type="presParOf" srcId="{195CC215-080C-4CE8-81B8-CC4DD3FB67D7}" destId="{87135EE6-8571-4C86-9152-CD6092998D23}" srcOrd="1" destOrd="0" presId="urn:microsoft.com/office/officeart/2005/8/layout/orgChart1"/>
    <dgm:cxn modelId="{3E474614-636C-4BD5-8700-550B493482D9}" type="presParOf" srcId="{87135EE6-8571-4C86-9152-CD6092998D23}" destId="{BE05ED3F-0E23-495F-87B1-44D95B469831}" srcOrd="0" destOrd="0" presId="urn:microsoft.com/office/officeart/2005/8/layout/orgChart1"/>
    <dgm:cxn modelId="{8DC8984D-D913-44EE-937A-C72C4E652AED}" type="presParOf" srcId="{87135EE6-8571-4C86-9152-CD6092998D23}" destId="{EDEC5B4A-7EA0-4B3E-9655-44160E063DF8}" srcOrd="1" destOrd="0" presId="urn:microsoft.com/office/officeart/2005/8/layout/orgChart1"/>
    <dgm:cxn modelId="{F44DF418-25AC-484D-BB02-BBF99DCFDC74}" type="presParOf" srcId="{EDEC5B4A-7EA0-4B3E-9655-44160E063DF8}" destId="{25CFCEED-98E4-465C-8917-8F526C29DED2}" srcOrd="0" destOrd="0" presId="urn:microsoft.com/office/officeart/2005/8/layout/orgChart1"/>
    <dgm:cxn modelId="{7F8ED659-6840-4A75-8CB4-BF6ED655C726}" type="presParOf" srcId="{25CFCEED-98E4-465C-8917-8F526C29DED2}" destId="{78384328-0DD5-4200-833F-499E383151E5}" srcOrd="0" destOrd="0" presId="urn:microsoft.com/office/officeart/2005/8/layout/orgChart1"/>
    <dgm:cxn modelId="{B9B439AE-8CF9-4BC0-830B-37305204AF99}" type="presParOf" srcId="{25CFCEED-98E4-465C-8917-8F526C29DED2}" destId="{C10621A8-C85E-4EDF-A658-8597E18D028A}" srcOrd="1" destOrd="0" presId="urn:microsoft.com/office/officeart/2005/8/layout/orgChart1"/>
    <dgm:cxn modelId="{9023E5BA-BBE5-43DE-814C-D0A65152CC3F}" type="presParOf" srcId="{EDEC5B4A-7EA0-4B3E-9655-44160E063DF8}" destId="{BE97F0BF-AE26-4351-B711-C3ED4C57B8BE}" srcOrd="1" destOrd="0" presId="urn:microsoft.com/office/officeart/2005/8/layout/orgChart1"/>
    <dgm:cxn modelId="{D8CF0C35-3BEB-4C42-9383-DC9E6C0C4D0E}" type="presParOf" srcId="{EDEC5B4A-7EA0-4B3E-9655-44160E063DF8}" destId="{E8760091-9984-4F80-A957-62E29726508C}" srcOrd="2" destOrd="0" presId="urn:microsoft.com/office/officeart/2005/8/layout/orgChart1"/>
    <dgm:cxn modelId="{8D1366F5-D186-40DD-9FCD-ECCA06014AB6}" type="presParOf" srcId="{87135EE6-8571-4C86-9152-CD6092998D23}" destId="{29F94ED9-0EB9-4FD0-A747-0041FE22465F}" srcOrd="2" destOrd="0" presId="urn:microsoft.com/office/officeart/2005/8/layout/orgChart1"/>
    <dgm:cxn modelId="{5BBEE962-1596-4A44-BFFD-8994828ECDAD}" type="presParOf" srcId="{87135EE6-8571-4C86-9152-CD6092998D23}" destId="{5769CFD0-392F-444D-8CBC-68A43A4D6EC1}" srcOrd="3" destOrd="0" presId="urn:microsoft.com/office/officeart/2005/8/layout/orgChart1"/>
    <dgm:cxn modelId="{16C59616-3364-496E-BD5F-B5DB526D0ECC}" type="presParOf" srcId="{5769CFD0-392F-444D-8CBC-68A43A4D6EC1}" destId="{919D244B-6359-4D3D-9668-B91EE7D48EF5}" srcOrd="0" destOrd="0" presId="urn:microsoft.com/office/officeart/2005/8/layout/orgChart1"/>
    <dgm:cxn modelId="{BE5EB089-EDC6-46C3-956B-942B8E715C0C}" type="presParOf" srcId="{919D244B-6359-4D3D-9668-B91EE7D48EF5}" destId="{DCC3B84A-5BDF-4CC5-A196-F46CAFA45593}" srcOrd="0" destOrd="0" presId="urn:microsoft.com/office/officeart/2005/8/layout/orgChart1"/>
    <dgm:cxn modelId="{0677C9F3-E48C-4E9A-A7D9-7B7A3AA8BEB5}" type="presParOf" srcId="{919D244B-6359-4D3D-9668-B91EE7D48EF5}" destId="{EB3E8CBF-4A7C-432E-B829-403EB344BF4E}" srcOrd="1" destOrd="0" presId="urn:microsoft.com/office/officeart/2005/8/layout/orgChart1"/>
    <dgm:cxn modelId="{F1CBB5F3-D663-48F6-B2DB-CF654DA238CA}" type="presParOf" srcId="{5769CFD0-392F-444D-8CBC-68A43A4D6EC1}" destId="{0F413220-AB21-4276-8442-73F2C5AD23EF}" srcOrd="1" destOrd="0" presId="urn:microsoft.com/office/officeart/2005/8/layout/orgChart1"/>
    <dgm:cxn modelId="{2792FAFD-140F-4AC3-93BA-B258884B3B26}" type="presParOf" srcId="{5769CFD0-392F-444D-8CBC-68A43A4D6EC1}" destId="{64B1CF7F-D7D1-450B-92D9-D322A298448B}" srcOrd="2" destOrd="0" presId="urn:microsoft.com/office/officeart/2005/8/layout/orgChart1"/>
    <dgm:cxn modelId="{914219A7-685E-41D3-8BD0-95FECA3D3994}" type="presParOf" srcId="{87135EE6-8571-4C86-9152-CD6092998D23}" destId="{CE806F12-BC91-49E4-A249-3D2492AF919C}" srcOrd="4" destOrd="0" presId="urn:microsoft.com/office/officeart/2005/8/layout/orgChart1"/>
    <dgm:cxn modelId="{9C8410CD-E8F9-4857-8CEB-CA9951274621}" type="presParOf" srcId="{87135EE6-8571-4C86-9152-CD6092998D23}" destId="{96EC6F04-CC2A-48E6-825B-478F6AB3B5FF}" srcOrd="5" destOrd="0" presId="urn:microsoft.com/office/officeart/2005/8/layout/orgChart1"/>
    <dgm:cxn modelId="{2C5E257C-37AC-465C-BDE5-DD4DCC56AEA8}" type="presParOf" srcId="{96EC6F04-CC2A-48E6-825B-478F6AB3B5FF}" destId="{1300470D-94B5-44E1-AC89-C73E1C3BB521}" srcOrd="0" destOrd="0" presId="urn:microsoft.com/office/officeart/2005/8/layout/orgChart1"/>
    <dgm:cxn modelId="{8C7A5CBC-EEF9-4C3D-B2B3-6EB1AA9C566E}" type="presParOf" srcId="{1300470D-94B5-44E1-AC89-C73E1C3BB521}" destId="{D1BD0494-2FA8-4834-9380-324FBD93FDA7}" srcOrd="0" destOrd="0" presId="urn:microsoft.com/office/officeart/2005/8/layout/orgChart1"/>
    <dgm:cxn modelId="{C42F69B6-5B05-459C-AF02-7E96505719CC}" type="presParOf" srcId="{1300470D-94B5-44E1-AC89-C73E1C3BB521}" destId="{D5124395-C896-4C40-8C1B-11AA10D16ABE}" srcOrd="1" destOrd="0" presId="urn:microsoft.com/office/officeart/2005/8/layout/orgChart1"/>
    <dgm:cxn modelId="{3ADF03FF-D5EF-4F75-BB9C-CC045AE73A4E}" type="presParOf" srcId="{96EC6F04-CC2A-48E6-825B-478F6AB3B5FF}" destId="{CA1CA34C-FEBD-4835-BAC0-F9ACCF62BD5C}" srcOrd="1" destOrd="0" presId="urn:microsoft.com/office/officeart/2005/8/layout/orgChart1"/>
    <dgm:cxn modelId="{AF9BFFFD-8242-4C60-A198-5C6852CE438A}" type="presParOf" srcId="{96EC6F04-CC2A-48E6-825B-478F6AB3B5FF}" destId="{8C0FDCAE-C3F3-4043-8B8E-4981998CFC2F}" srcOrd="2" destOrd="0" presId="urn:microsoft.com/office/officeart/2005/8/layout/orgChart1"/>
    <dgm:cxn modelId="{ADBF3657-F8E6-446C-8E95-347ED5E0A01E}" type="presParOf" srcId="{195CC215-080C-4CE8-81B8-CC4DD3FB67D7}" destId="{2BEE909C-BD58-43C6-A6C8-23FBE1C06231}" srcOrd="2" destOrd="0" presId="urn:microsoft.com/office/officeart/2005/8/layout/orgChart1"/>
    <dgm:cxn modelId="{972097CE-AAE3-4DC6-9FB1-8A3FF590A58D}" type="presParOf" srcId="{6CE50C79-93CC-4C3B-85F7-276D0CD59396}" destId="{A4A913CA-3CCB-4F69-9694-9C10A70074C1}" srcOrd="14" destOrd="0" presId="urn:microsoft.com/office/officeart/2005/8/layout/orgChart1"/>
    <dgm:cxn modelId="{54EE442D-476D-43C4-918A-063E3A006C03}" type="presParOf" srcId="{6CE50C79-93CC-4C3B-85F7-276D0CD59396}" destId="{F63EDE50-AE18-4717-BB9D-C9548BB241AE}" srcOrd="15" destOrd="0" presId="urn:microsoft.com/office/officeart/2005/8/layout/orgChart1"/>
    <dgm:cxn modelId="{CC89D3C5-B319-426B-9F9E-4FC8946930DD}" type="presParOf" srcId="{F63EDE50-AE18-4717-BB9D-C9548BB241AE}" destId="{51483CF3-0592-49BC-B353-4CE333E34F74}" srcOrd="0" destOrd="0" presId="urn:microsoft.com/office/officeart/2005/8/layout/orgChart1"/>
    <dgm:cxn modelId="{B67F9CCA-1CCE-4468-98AC-92B98A77CE72}" type="presParOf" srcId="{51483CF3-0592-49BC-B353-4CE333E34F74}" destId="{0FC416C4-069D-480D-87F8-5D432A2A4917}" srcOrd="0" destOrd="0" presId="urn:microsoft.com/office/officeart/2005/8/layout/orgChart1"/>
    <dgm:cxn modelId="{7DC3843D-07F8-42EF-9DA8-E8E5881B9D3A}" type="presParOf" srcId="{51483CF3-0592-49BC-B353-4CE333E34F74}" destId="{A14CF5FC-4DFD-4942-A520-81F7D2545B97}" srcOrd="1" destOrd="0" presId="urn:microsoft.com/office/officeart/2005/8/layout/orgChart1"/>
    <dgm:cxn modelId="{EE218C29-EA92-4543-9D21-96E65BBD12E3}" type="presParOf" srcId="{F63EDE50-AE18-4717-BB9D-C9548BB241AE}" destId="{8783EB3F-3A12-4058-B93F-D0730F349F81}" srcOrd="1" destOrd="0" presId="urn:microsoft.com/office/officeart/2005/8/layout/orgChart1"/>
    <dgm:cxn modelId="{04667A5C-9D83-4C8C-8F6A-39CCF44C8DE8}" type="presParOf" srcId="{8783EB3F-3A12-4058-B93F-D0730F349F81}" destId="{CD026D6C-5EFF-432B-ADEA-88954894F8C8}" srcOrd="0" destOrd="0" presId="urn:microsoft.com/office/officeart/2005/8/layout/orgChart1"/>
    <dgm:cxn modelId="{E5006BBA-E83B-4330-BF07-AA4C9E7D0183}" type="presParOf" srcId="{8783EB3F-3A12-4058-B93F-D0730F349F81}" destId="{CEF059B1-C7F4-4E10-9C52-F30721F39277}" srcOrd="1" destOrd="0" presId="urn:microsoft.com/office/officeart/2005/8/layout/orgChart1"/>
    <dgm:cxn modelId="{5078748F-496F-456E-B9C1-085C83B1D92E}" type="presParOf" srcId="{CEF059B1-C7F4-4E10-9C52-F30721F39277}" destId="{DF36E26B-1229-4C8F-A19C-9B4C771BA64F}" srcOrd="0" destOrd="0" presId="urn:microsoft.com/office/officeart/2005/8/layout/orgChart1"/>
    <dgm:cxn modelId="{75EBB605-2D6F-4FA9-ACE5-51E106CA7A90}" type="presParOf" srcId="{DF36E26B-1229-4C8F-A19C-9B4C771BA64F}" destId="{78713F5B-5891-4BA8-9539-E212F4C37CEF}" srcOrd="0" destOrd="0" presId="urn:microsoft.com/office/officeart/2005/8/layout/orgChart1"/>
    <dgm:cxn modelId="{BDF79642-C98E-4348-9252-D231F3EB09F5}" type="presParOf" srcId="{DF36E26B-1229-4C8F-A19C-9B4C771BA64F}" destId="{951091ED-EB34-443F-8508-B85EECFBDB93}" srcOrd="1" destOrd="0" presId="urn:microsoft.com/office/officeart/2005/8/layout/orgChart1"/>
    <dgm:cxn modelId="{385DEC42-B0B2-40AE-AFE5-6ADDF1FAED41}" type="presParOf" srcId="{CEF059B1-C7F4-4E10-9C52-F30721F39277}" destId="{9581E0FE-142A-49C7-9249-60B20A0919FB}" srcOrd="1" destOrd="0" presId="urn:microsoft.com/office/officeart/2005/8/layout/orgChart1"/>
    <dgm:cxn modelId="{9CBEFF09-EEAE-47FF-9A51-7F8A0E1D90C3}" type="presParOf" srcId="{CEF059B1-C7F4-4E10-9C52-F30721F39277}" destId="{C568A6A6-6531-45A6-8199-4B977A9ABFF5}" srcOrd="2" destOrd="0" presId="urn:microsoft.com/office/officeart/2005/8/layout/orgChart1"/>
    <dgm:cxn modelId="{B811C4BB-0853-4667-B3D7-0ABD43AD6337}" type="presParOf" srcId="{8783EB3F-3A12-4058-B93F-D0730F349F81}" destId="{0F8BA6C8-6785-42B6-8B3F-052217B25713}" srcOrd="2" destOrd="0" presId="urn:microsoft.com/office/officeart/2005/8/layout/orgChart1"/>
    <dgm:cxn modelId="{0E73D142-4BC0-4C1F-9E66-71CD2924DDAD}" type="presParOf" srcId="{8783EB3F-3A12-4058-B93F-D0730F349F81}" destId="{86563D8B-820E-477A-8BA8-E451C98F0E0F}" srcOrd="3" destOrd="0" presId="urn:microsoft.com/office/officeart/2005/8/layout/orgChart1"/>
    <dgm:cxn modelId="{AE24C2F3-47B5-4961-AB3C-2554B1CA3B26}" type="presParOf" srcId="{86563D8B-820E-477A-8BA8-E451C98F0E0F}" destId="{D0EA3958-6EF2-4AC9-A432-6DF074480C41}" srcOrd="0" destOrd="0" presId="urn:microsoft.com/office/officeart/2005/8/layout/orgChart1"/>
    <dgm:cxn modelId="{B44F4250-634B-41E5-80B5-79874553950E}" type="presParOf" srcId="{D0EA3958-6EF2-4AC9-A432-6DF074480C41}" destId="{261254B7-7D68-4BD2-9185-B20916DA0DC2}" srcOrd="0" destOrd="0" presId="urn:microsoft.com/office/officeart/2005/8/layout/orgChart1"/>
    <dgm:cxn modelId="{610B8D4E-5CC6-415C-B79F-4792EA91FA85}" type="presParOf" srcId="{D0EA3958-6EF2-4AC9-A432-6DF074480C41}" destId="{7BE8B480-14E2-4715-AC92-34B1188AA91D}" srcOrd="1" destOrd="0" presId="urn:microsoft.com/office/officeart/2005/8/layout/orgChart1"/>
    <dgm:cxn modelId="{7F954E58-4C81-4290-B031-F07138BAD821}" type="presParOf" srcId="{86563D8B-820E-477A-8BA8-E451C98F0E0F}" destId="{97651A1B-DCDD-4172-913C-5E56B83DC5A9}" srcOrd="1" destOrd="0" presId="urn:microsoft.com/office/officeart/2005/8/layout/orgChart1"/>
    <dgm:cxn modelId="{003A184E-24E2-48BF-9804-39B32DC2B9D1}" type="presParOf" srcId="{86563D8B-820E-477A-8BA8-E451C98F0E0F}" destId="{01CEF33E-AD55-44A3-A1E9-26C624A443AC}" srcOrd="2" destOrd="0" presId="urn:microsoft.com/office/officeart/2005/8/layout/orgChart1"/>
    <dgm:cxn modelId="{A71535D9-8C93-448F-9E0D-A59B1E5334CF}" type="presParOf" srcId="{8783EB3F-3A12-4058-B93F-D0730F349F81}" destId="{58187738-8F86-4281-8275-696F1861477F}" srcOrd="4" destOrd="0" presId="urn:microsoft.com/office/officeart/2005/8/layout/orgChart1"/>
    <dgm:cxn modelId="{58D6148F-8D87-443E-818E-2DC4CB317DEF}" type="presParOf" srcId="{8783EB3F-3A12-4058-B93F-D0730F349F81}" destId="{1919ABA3-85EB-45EE-BD81-616096146160}" srcOrd="5" destOrd="0" presId="urn:microsoft.com/office/officeart/2005/8/layout/orgChart1"/>
    <dgm:cxn modelId="{76EBB0C6-6F7E-4EF9-846E-0FE09334AC68}" type="presParOf" srcId="{1919ABA3-85EB-45EE-BD81-616096146160}" destId="{42B33061-6D39-403E-819B-BBB772D86455}" srcOrd="0" destOrd="0" presId="urn:microsoft.com/office/officeart/2005/8/layout/orgChart1"/>
    <dgm:cxn modelId="{3A2E5DB4-8772-49DC-ABC6-240EFED92902}" type="presParOf" srcId="{42B33061-6D39-403E-819B-BBB772D86455}" destId="{EC932864-DB33-44BD-A55B-B159F1484D40}" srcOrd="0" destOrd="0" presId="urn:microsoft.com/office/officeart/2005/8/layout/orgChart1"/>
    <dgm:cxn modelId="{DC730A14-58FB-49BE-A3E9-6333F0724431}" type="presParOf" srcId="{42B33061-6D39-403E-819B-BBB772D86455}" destId="{BFE10108-AA94-4A90-8A68-4F8B6DF155D8}" srcOrd="1" destOrd="0" presId="urn:microsoft.com/office/officeart/2005/8/layout/orgChart1"/>
    <dgm:cxn modelId="{2A5B9A2D-CA36-4394-A4C2-56BF389CAD53}" type="presParOf" srcId="{1919ABA3-85EB-45EE-BD81-616096146160}" destId="{560EC613-0B82-4413-81AD-9FB32322E77D}" srcOrd="1" destOrd="0" presId="urn:microsoft.com/office/officeart/2005/8/layout/orgChart1"/>
    <dgm:cxn modelId="{63821018-9836-435D-8804-CA94D6ACAFBF}" type="presParOf" srcId="{1919ABA3-85EB-45EE-BD81-616096146160}" destId="{0A59F2E2-ADD4-43B5-B4A2-E0DEAD998855}" srcOrd="2" destOrd="0" presId="urn:microsoft.com/office/officeart/2005/8/layout/orgChart1"/>
    <dgm:cxn modelId="{1771446F-3D60-4538-B031-CE0C2EA6E032}" type="presParOf" srcId="{F63EDE50-AE18-4717-BB9D-C9548BB241AE}" destId="{CC498BBB-9C46-401D-B90B-D574B3DA578E}" srcOrd="2" destOrd="0" presId="urn:microsoft.com/office/officeart/2005/8/layout/orgChart1"/>
    <dgm:cxn modelId="{D85C802A-500D-4EF0-A0E5-9F48733A23EB}" type="presParOf" srcId="{6CE50C79-93CC-4C3B-85F7-276D0CD59396}" destId="{67BF113D-D322-4AC6-869F-03E837EE49A2}" srcOrd="16" destOrd="0" presId="urn:microsoft.com/office/officeart/2005/8/layout/orgChart1"/>
    <dgm:cxn modelId="{C1D46350-BBE6-40EE-860E-14FE1C84B424}" type="presParOf" srcId="{6CE50C79-93CC-4C3B-85F7-276D0CD59396}" destId="{04BA2625-769A-4B9D-9BE2-6664B27BBE36}" srcOrd="17" destOrd="0" presId="urn:microsoft.com/office/officeart/2005/8/layout/orgChart1"/>
    <dgm:cxn modelId="{CD8BE60B-FBDE-4477-9F6D-3E77F9CC221E}" type="presParOf" srcId="{04BA2625-769A-4B9D-9BE2-6664B27BBE36}" destId="{CBB18A22-440B-4A92-9D51-AC57CDB7E0CF}" srcOrd="0" destOrd="0" presId="urn:microsoft.com/office/officeart/2005/8/layout/orgChart1"/>
    <dgm:cxn modelId="{F08AACB3-5253-4696-A28B-82E79DD4C88A}" type="presParOf" srcId="{CBB18A22-440B-4A92-9D51-AC57CDB7E0CF}" destId="{D6CA6792-7507-4216-8AF1-D53B72B12F3C}" srcOrd="0" destOrd="0" presId="urn:microsoft.com/office/officeart/2005/8/layout/orgChart1"/>
    <dgm:cxn modelId="{60985548-2138-4C2C-B1B1-D691FFE1BA70}" type="presParOf" srcId="{CBB18A22-440B-4A92-9D51-AC57CDB7E0CF}" destId="{858D9B2E-BC51-408A-B02E-FB2CEE18D152}" srcOrd="1" destOrd="0" presId="urn:microsoft.com/office/officeart/2005/8/layout/orgChart1"/>
    <dgm:cxn modelId="{9C895309-28CB-445C-B4DA-826218C40A15}" type="presParOf" srcId="{04BA2625-769A-4B9D-9BE2-6664B27BBE36}" destId="{7A0AB658-F789-4E99-85A7-A2FFE4E2924F}" srcOrd="1" destOrd="0" presId="urn:microsoft.com/office/officeart/2005/8/layout/orgChart1"/>
    <dgm:cxn modelId="{5CAABB5B-D4EE-4D2C-B3F3-CD91351F0504}" type="presParOf" srcId="{7A0AB658-F789-4E99-85A7-A2FFE4E2924F}" destId="{12D87B65-F57D-4F70-A0B8-B5FBB4877997}" srcOrd="0" destOrd="0" presId="urn:microsoft.com/office/officeart/2005/8/layout/orgChart1"/>
    <dgm:cxn modelId="{40597578-A9BD-4F72-91EC-0177D024042B}" type="presParOf" srcId="{7A0AB658-F789-4E99-85A7-A2FFE4E2924F}" destId="{4D433FA2-8F8F-4538-8372-63D3FFD03CBB}" srcOrd="1" destOrd="0" presId="urn:microsoft.com/office/officeart/2005/8/layout/orgChart1"/>
    <dgm:cxn modelId="{BC5B584D-9267-4271-8CA9-ACD782AC6D70}" type="presParOf" srcId="{4D433FA2-8F8F-4538-8372-63D3FFD03CBB}" destId="{A05598AC-0210-4868-A032-2757C74ADF9E}" srcOrd="0" destOrd="0" presId="urn:microsoft.com/office/officeart/2005/8/layout/orgChart1"/>
    <dgm:cxn modelId="{64DFCFE6-93F7-45C3-8428-D60624C22DA9}" type="presParOf" srcId="{A05598AC-0210-4868-A032-2757C74ADF9E}" destId="{9488CFA4-9CF7-4AC4-B4AA-F4A12B98D184}" srcOrd="0" destOrd="0" presId="urn:microsoft.com/office/officeart/2005/8/layout/orgChart1"/>
    <dgm:cxn modelId="{B8569017-2172-4BFD-BA51-D5F0CCA9836D}" type="presParOf" srcId="{A05598AC-0210-4868-A032-2757C74ADF9E}" destId="{C6778ED2-6E0E-4BE5-8629-024285E46DDD}" srcOrd="1" destOrd="0" presId="urn:microsoft.com/office/officeart/2005/8/layout/orgChart1"/>
    <dgm:cxn modelId="{8426358D-09BC-4FED-A15C-D3097958E7BA}" type="presParOf" srcId="{4D433FA2-8F8F-4538-8372-63D3FFD03CBB}" destId="{00CC91F1-99AE-4AFC-9034-E869BBBE7B5A}" srcOrd="1" destOrd="0" presId="urn:microsoft.com/office/officeart/2005/8/layout/orgChart1"/>
    <dgm:cxn modelId="{E89E672F-8960-4A14-97DC-1DB0B87A5DFD}" type="presParOf" srcId="{4D433FA2-8F8F-4538-8372-63D3FFD03CBB}" destId="{435367E0-B37B-460B-9605-8C0BE7A6A852}" srcOrd="2" destOrd="0" presId="urn:microsoft.com/office/officeart/2005/8/layout/orgChart1"/>
    <dgm:cxn modelId="{93EE6110-0CEB-4A1D-A320-5A16FF2F6B6C}" type="presParOf" srcId="{04BA2625-769A-4B9D-9BE2-6664B27BBE36}" destId="{D7281275-2929-445F-8CC5-3D9922D16FB7}" srcOrd="2" destOrd="0" presId="urn:microsoft.com/office/officeart/2005/8/layout/orgChart1"/>
    <dgm:cxn modelId="{6E0CB544-D377-4F17-8BE1-E2EA3D1DCF37}" type="presParOf" srcId="{FD1CDB37-B09F-4734-AFAD-E82EBBA78762}" destId="{EFFAF3F7-7EDD-463D-A267-EFE01047D72C}" srcOrd="2" destOrd="0" presId="urn:microsoft.com/office/officeart/2005/8/layout/orgChart1"/>
    <dgm:cxn modelId="{AE86E2BF-F226-48A7-8259-D0CEBEC6DEFF}" type="presParOf" srcId="{33E81E53-A335-4DDC-8C9A-B478C049FB9D}" destId="{819ABA5D-3FF8-4595-973A-337CD01CF326}" srcOrd="1" destOrd="0" presId="urn:microsoft.com/office/officeart/2005/8/layout/orgChart1"/>
    <dgm:cxn modelId="{23245D6F-3CD7-45F8-BDE3-8BCA5D620DED}" type="presParOf" srcId="{819ABA5D-3FF8-4595-973A-337CD01CF326}" destId="{826614E1-43A6-44F6-B8D0-1E0C7CFA6286}" srcOrd="0" destOrd="0" presId="urn:microsoft.com/office/officeart/2005/8/layout/orgChart1"/>
    <dgm:cxn modelId="{0EA75E63-4D4B-4E95-A429-A5CF43E469FE}" type="presParOf" srcId="{826614E1-43A6-44F6-B8D0-1E0C7CFA6286}" destId="{6E8E7A10-B438-4BF2-A1ED-B207CDD83049}" srcOrd="0" destOrd="0" presId="urn:microsoft.com/office/officeart/2005/8/layout/orgChart1"/>
    <dgm:cxn modelId="{CC4B1F1C-19AD-48AC-8F63-42B02E5A5885}" type="presParOf" srcId="{826614E1-43A6-44F6-B8D0-1E0C7CFA6286}" destId="{9EDD9A61-1AEB-4A07-B7FF-0C83E4929840}" srcOrd="1" destOrd="0" presId="urn:microsoft.com/office/officeart/2005/8/layout/orgChart1"/>
    <dgm:cxn modelId="{C5E82E62-F9DC-4CD3-8A5D-092EF062C36E}" type="presParOf" srcId="{819ABA5D-3FF8-4595-973A-337CD01CF326}" destId="{0495F99C-847C-4FD8-A9E8-D4FE9E645C10}" srcOrd="1" destOrd="0" presId="urn:microsoft.com/office/officeart/2005/8/layout/orgChart1"/>
    <dgm:cxn modelId="{99166C3C-43DC-4E3D-B52A-F154466B8FB5}" type="presParOf" srcId="{819ABA5D-3FF8-4595-973A-337CD01CF326}" destId="{A513BD14-14DA-4F71-AB10-8C7D8BE034B5}" srcOrd="2" destOrd="0" presId="urn:microsoft.com/office/officeart/2005/8/layout/orgChart1"/>
    <dgm:cxn modelId="{28958EB1-857D-47A4-8964-5DE3D32BAFD7}" type="presParOf" srcId="{33E81E53-A335-4DDC-8C9A-B478C049FB9D}" destId="{8573EEF0-64EE-422A-8EE1-6B8B39529E57}" srcOrd="2" destOrd="0" presId="urn:microsoft.com/office/officeart/2005/8/layout/orgChart1"/>
    <dgm:cxn modelId="{835F1F4C-1CF6-45C7-8681-6B3977D9F0BF}" type="presParOf" srcId="{8573EEF0-64EE-422A-8EE1-6B8B39529E57}" destId="{6432F8F9-F49A-4362-88D2-F5DEC4D6B2D4}" srcOrd="0" destOrd="0" presId="urn:microsoft.com/office/officeart/2005/8/layout/orgChart1"/>
    <dgm:cxn modelId="{1F584F66-9B69-4EF1-AB0F-296435B3D7EF}" type="presParOf" srcId="{6432F8F9-F49A-4362-88D2-F5DEC4D6B2D4}" destId="{7D5F9A38-A5B6-490C-A1E2-BE5DBCEA1987}" srcOrd="0" destOrd="0" presId="urn:microsoft.com/office/officeart/2005/8/layout/orgChart1"/>
    <dgm:cxn modelId="{A1C68406-A4E0-4058-99EE-E6B23E65BF8D}" type="presParOf" srcId="{6432F8F9-F49A-4362-88D2-F5DEC4D6B2D4}" destId="{07A83DEC-0AF3-4833-8E7C-0CE2E231EAF9}" srcOrd="1" destOrd="0" presId="urn:microsoft.com/office/officeart/2005/8/layout/orgChart1"/>
    <dgm:cxn modelId="{FA0B4B99-8EBF-4CDA-9D7E-ECECC126AD01}" type="presParOf" srcId="{8573EEF0-64EE-422A-8EE1-6B8B39529E57}" destId="{9A0AE8CA-B29E-463F-8FE0-1748CA43CEC9}" srcOrd="1" destOrd="0" presId="urn:microsoft.com/office/officeart/2005/8/layout/orgChart1"/>
    <dgm:cxn modelId="{7ACB2AFB-8721-4D94-A8BC-A882C3FCD15A}" type="presParOf" srcId="{8573EEF0-64EE-422A-8EE1-6B8B39529E57}" destId="{68508F4F-728B-429B-BDB2-45902E8124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09D84-452E-4469-AA22-F74F5D4B36D3}">
      <dsp:nvSpPr>
        <dsp:cNvPr id="0" name=""/>
        <dsp:cNvSpPr/>
      </dsp:nvSpPr>
      <dsp:spPr>
        <a:xfrm>
          <a:off x="5514975" y="1519964"/>
          <a:ext cx="3677873" cy="638308"/>
        </a:xfrm>
        <a:custGeom>
          <a:avLst/>
          <a:gdLst/>
          <a:ahLst/>
          <a:cxnLst/>
          <a:rect l="0" t="0" r="0" b="0"/>
          <a:pathLst>
            <a:path>
              <a:moveTo>
                <a:pt x="0" y="0"/>
              </a:moveTo>
              <a:lnTo>
                <a:pt x="0" y="319154"/>
              </a:lnTo>
              <a:lnTo>
                <a:pt x="3677873" y="319154"/>
              </a:lnTo>
              <a:lnTo>
                <a:pt x="3677873" y="638308"/>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C426F-9986-4E55-8B86-60254E0F33E0}">
      <dsp:nvSpPr>
        <dsp:cNvPr id="0" name=""/>
        <dsp:cNvSpPr/>
      </dsp:nvSpPr>
      <dsp:spPr>
        <a:xfrm>
          <a:off x="5469254" y="1519964"/>
          <a:ext cx="91440" cy="638308"/>
        </a:xfrm>
        <a:custGeom>
          <a:avLst/>
          <a:gdLst/>
          <a:ahLst/>
          <a:cxnLst/>
          <a:rect l="0" t="0" r="0" b="0"/>
          <a:pathLst>
            <a:path>
              <a:moveTo>
                <a:pt x="45720" y="0"/>
              </a:moveTo>
              <a:lnTo>
                <a:pt x="45720" y="638308"/>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17ABD-09BD-4037-934A-B17C2D6B3194}">
      <dsp:nvSpPr>
        <dsp:cNvPr id="0" name=""/>
        <dsp:cNvSpPr/>
      </dsp:nvSpPr>
      <dsp:spPr>
        <a:xfrm>
          <a:off x="1837101" y="1519964"/>
          <a:ext cx="3677873" cy="638308"/>
        </a:xfrm>
        <a:custGeom>
          <a:avLst/>
          <a:gdLst/>
          <a:ahLst/>
          <a:cxnLst/>
          <a:rect l="0" t="0" r="0" b="0"/>
          <a:pathLst>
            <a:path>
              <a:moveTo>
                <a:pt x="3677873" y="0"/>
              </a:moveTo>
              <a:lnTo>
                <a:pt x="3677873" y="319154"/>
              </a:lnTo>
              <a:lnTo>
                <a:pt x="0" y="319154"/>
              </a:lnTo>
              <a:lnTo>
                <a:pt x="0" y="638308"/>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C0A1A-2188-4B55-94DB-426C98234296}">
      <dsp:nvSpPr>
        <dsp:cNvPr id="0" name=""/>
        <dsp:cNvSpPr/>
      </dsp:nvSpPr>
      <dsp:spPr>
        <a:xfrm>
          <a:off x="3995192" y="182"/>
          <a:ext cx="3039564" cy="15197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Board of Directors-Chairman of the Board</a:t>
          </a:r>
          <a:endParaRPr lang="en-US" sz="2900" kern="1200" dirty="0"/>
        </a:p>
      </dsp:txBody>
      <dsp:txXfrm>
        <a:off x="3995192" y="182"/>
        <a:ext cx="3039564" cy="1519782"/>
      </dsp:txXfrm>
    </dsp:sp>
    <dsp:sp modelId="{A2B9BC73-72C8-423A-98E8-9EA44184EA9C}">
      <dsp:nvSpPr>
        <dsp:cNvPr id="0" name=""/>
        <dsp:cNvSpPr/>
      </dsp:nvSpPr>
      <dsp:spPr>
        <a:xfrm>
          <a:off x="317319" y="2158273"/>
          <a:ext cx="3039564" cy="15197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President &amp; CEO of Essex Bank</a:t>
          </a:r>
          <a:endParaRPr lang="en-US" sz="2900" kern="1200" dirty="0"/>
        </a:p>
      </dsp:txBody>
      <dsp:txXfrm>
        <a:off x="317319" y="2158273"/>
        <a:ext cx="3039564" cy="1519782"/>
      </dsp:txXfrm>
    </dsp:sp>
    <dsp:sp modelId="{ED972261-09A9-4A5F-ACEF-AF3FEFFED551}">
      <dsp:nvSpPr>
        <dsp:cNvPr id="0" name=""/>
        <dsp:cNvSpPr/>
      </dsp:nvSpPr>
      <dsp:spPr>
        <a:xfrm>
          <a:off x="3995192" y="2158273"/>
          <a:ext cx="3039564" cy="15197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Chief Financial Officer</a:t>
          </a:r>
          <a:endParaRPr lang="en-US" sz="2900" kern="1200" dirty="0"/>
        </a:p>
      </dsp:txBody>
      <dsp:txXfrm>
        <a:off x="3995192" y="2158273"/>
        <a:ext cx="3039564" cy="1519782"/>
      </dsp:txXfrm>
    </dsp:sp>
    <dsp:sp modelId="{A6440FB4-F252-49C6-B5FD-B2B392992D46}">
      <dsp:nvSpPr>
        <dsp:cNvPr id="0" name=""/>
        <dsp:cNvSpPr/>
      </dsp:nvSpPr>
      <dsp:spPr>
        <a:xfrm>
          <a:off x="7673065" y="2158273"/>
          <a:ext cx="3039564" cy="15197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Legal &amp; Governance</a:t>
          </a:r>
          <a:endParaRPr lang="en-US" sz="2900" kern="1200" dirty="0"/>
        </a:p>
      </dsp:txBody>
      <dsp:txXfrm>
        <a:off x="7673065" y="2158273"/>
        <a:ext cx="3039564" cy="1519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87B65-F57D-4F70-A0B8-B5FBB4877997}">
      <dsp:nvSpPr>
        <dsp:cNvPr id="0" name=""/>
        <dsp:cNvSpPr/>
      </dsp:nvSpPr>
      <dsp:spPr>
        <a:xfrm>
          <a:off x="10471452" y="1622687"/>
          <a:ext cx="160515" cy="492247"/>
        </a:xfrm>
        <a:custGeom>
          <a:avLst/>
          <a:gdLst/>
          <a:ahLst/>
          <a:cxnLst/>
          <a:rect l="0" t="0" r="0" b="0"/>
          <a:pathLst>
            <a:path>
              <a:moveTo>
                <a:pt x="0" y="0"/>
              </a:moveTo>
              <a:lnTo>
                <a:pt x="0" y="492247"/>
              </a:lnTo>
              <a:lnTo>
                <a:pt x="160515" y="492247"/>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F113D-D322-4AC6-869F-03E837EE49A2}">
      <dsp:nvSpPr>
        <dsp:cNvPr id="0" name=""/>
        <dsp:cNvSpPr/>
      </dsp:nvSpPr>
      <dsp:spPr>
        <a:xfrm>
          <a:off x="5720189" y="862913"/>
          <a:ext cx="5179304" cy="224721"/>
        </a:xfrm>
        <a:custGeom>
          <a:avLst/>
          <a:gdLst/>
          <a:ahLst/>
          <a:cxnLst/>
          <a:rect l="0" t="0" r="0" b="0"/>
          <a:pathLst>
            <a:path>
              <a:moveTo>
                <a:pt x="0" y="0"/>
              </a:moveTo>
              <a:lnTo>
                <a:pt x="0" y="112360"/>
              </a:lnTo>
              <a:lnTo>
                <a:pt x="5179304" y="112360"/>
              </a:lnTo>
              <a:lnTo>
                <a:pt x="5179304"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87738-8F86-4281-8275-696F1861477F}">
      <dsp:nvSpPr>
        <dsp:cNvPr id="0" name=""/>
        <dsp:cNvSpPr/>
      </dsp:nvSpPr>
      <dsp:spPr>
        <a:xfrm>
          <a:off x="9176626" y="1622687"/>
          <a:ext cx="160515" cy="2011795"/>
        </a:xfrm>
        <a:custGeom>
          <a:avLst/>
          <a:gdLst/>
          <a:ahLst/>
          <a:cxnLst/>
          <a:rect l="0" t="0" r="0" b="0"/>
          <a:pathLst>
            <a:path>
              <a:moveTo>
                <a:pt x="0" y="0"/>
              </a:moveTo>
              <a:lnTo>
                <a:pt x="0" y="2011795"/>
              </a:lnTo>
              <a:lnTo>
                <a:pt x="160515" y="2011795"/>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BA6C8-6785-42B6-8B3F-052217B25713}">
      <dsp:nvSpPr>
        <dsp:cNvPr id="0" name=""/>
        <dsp:cNvSpPr/>
      </dsp:nvSpPr>
      <dsp:spPr>
        <a:xfrm>
          <a:off x="9176626" y="1622687"/>
          <a:ext cx="160515" cy="1252021"/>
        </a:xfrm>
        <a:custGeom>
          <a:avLst/>
          <a:gdLst/>
          <a:ahLst/>
          <a:cxnLst/>
          <a:rect l="0" t="0" r="0" b="0"/>
          <a:pathLst>
            <a:path>
              <a:moveTo>
                <a:pt x="0" y="0"/>
              </a:moveTo>
              <a:lnTo>
                <a:pt x="0" y="1252021"/>
              </a:lnTo>
              <a:lnTo>
                <a:pt x="160515" y="1252021"/>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26D6C-5EFF-432B-ADEA-88954894F8C8}">
      <dsp:nvSpPr>
        <dsp:cNvPr id="0" name=""/>
        <dsp:cNvSpPr/>
      </dsp:nvSpPr>
      <dsp:spPr>
        <a:xfrm>
          <a:off x="9176626" y="1622687"/>
          <a:ext cx="160515" cy="492247"/>
        </a:xfrm>
        <a:custGeom>
          <a:avLst/>
          <a:gdLst/>
          <a:ahLst/>
          <a:cxnLst/>
          <a:rect l="0" t="0" r="0" b="0"/>
          <a:pathLst>
            <a:path>
              <a:moveTo>
                <a:pt x="0" y="0"/>
              </a:moveTo>
              <a:lnTo>
                <a:pt x="0" y="492247"/>
              </a:lnTo>
              <a:lnTo>
                <a:pt x="160515" y="492247"/>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913CA-3CCB-4F69-9694-9C10A70074C1}">
      <dsp:nvSpPr>
        <dsp:cNvPr id="0" name=""/>
        <dsp:cNvSpPr/>
      </dsp:nvSpPr>
      <dsp:spPr>
        <a:xfrm>
          <a:off x="5720189" y="862913"/>
          <a:ext cx="3884478" cy="224721"/>
        </a:xfrm>
        <a:custGeom>
          <a:avLst/>
          <a:gdLst/>
          <a:ahLst/>
          <a:cxnLst/>
          <a:rect l="0" t="0" r="0" b="0"/>
          <a:pathLst>
            <a:path>
              <a:moveTo>
                <a:pt x="0" y="0"/>
              </a:moveTo>
              <a:lnTo>
                <a:pt x="0" y="112360"/>
              </a:lnTo>
              <a:lnTo>
                <a:pt x="3884478" y="112360"/>
              </a:lnTo>
              <a:lnTo>
                <a:pt x="3884478"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06F12-BC91-49E4-A249-3D2492AF919C}">
      <dsp:nvSpPr>
        <dsp:cNvPr id="0" name=""/>
        <dsp:cNvSpPr/>
      </dsp:nvSpPr>
      <dsp:spPr>
        <a:xfrm>
          <a:off x="7881800" y="1622687"/>
          <a:ext cx="160515" cy="2011795"/>
        </a:xfrm>
        <a:custGeom>
          <a:avLst/>
          <a:gdLst/>
          <a:ahLst/>
          <a:cxnLst/>
          <a:rect l="0" t="0" r="0" b="0"/>
          <a:pathLst>
            <a:path>
              <a:moveTo>
                <a:pt x="0" y="0"/>
              </a:moveTo>
              <a:lnTo>
                <a:pt x="0" y="2011795"/>
              </a:lnTo>
              <a:lnTo>
                <a:pt x="160515" y="2011795"/>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94ED9-0EB9-4FD0-A747-0041FE22465F}">
      <dsp:nvSpPr>
        <dsp:cNvPr id="0" name=""/>
        <dsp:cNvSpPr/>
      </dsp:nvSpPr>
      <dsp:spPr>
        <a:xfrm>
          <a:off x="7881800" y="1622687"/>
          <a:ext cx="160515" cy="1252021"/>
        </a:xfrm>
        <a:custGeom>
          <a:avLst/>
          <a:gdLst/>
          <a:ahLst/>
          <a:cxnLst/>
          <a:rect l="0" t="0" r="0" b="0"/>
          <a:pathLst>
            <a:path>
              <a:moveTo>
                <a:pt x="0" y="0"/>
              </a:moveTo>
              <a:lnTo>
                <a:pt x="0" y="1252021"/>
              </a:lnTo>
              <a:lnTo>
                <a:pt x="160515" y="1252021"/>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5ED3F-0E23-495F-87B1-44D95B469831}">
      <dsp:nvSpPr>
        <dsp:cNvPr id="0" name=""/>
        <dsp:cNvSpPr/>
      </dsp:nvSpPr>
      <dsp:spPr>
        <a:xfrm>
          <a:off x="7881800" y="1622687"/>
          <a:ext cx="160515" cy="492247"/>
        </a:xfrm>
        <a:custGeom>
          <a:avLst/>
          <a:gdLst/>
          <a:ahLst/>
          <a:cxnLst/>
          <a:rect l="0" t="0" r="0" b="0"/>
          <a:pathLst>
            <a:path>
              <a:moveTo>
                <a:pt x="0" y="0"/>
              </a:moveTo>
              <a:lnTo>
                <a:pt x="0" y="492247"/>
              </a:lnTo>
              <a:lnTo>
                <a:pt x="160515" y="492247"/>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FBDDF-F815-485A-9374-AA57666946F0}">
      <dsp:nvSpPr>
        <dsp:cNvPr id="0" name=""/>
        <dsp:cNvSpPr/>
      </dsp:nvSpPr>
      <dsp:spPr>
        <a:xfrm>
          <a:off x="5720189" y="862913"/>
          <a:ext cx="2589652" cy="224721"/>
        </a:xfrm>
        <a:custGeom>
          <a:avLst/>
          <a:gdLst/>
          <a:ahLst/>
          <a:cxnLst/>
          <a:rect l="0" t="0" r="0" b="0"/>
          <a:pathLst>
            <a:path>
              <a:moveTo>
                <a:pt x="0" y="0"/>
              </a:moveTo>
              <a:lnTo>
                <a:pt x="0" y="112360"/>
              </a:lnTo>
              <a:lnTo>
                <a:pt x="2589652" y="112360"/>
              </a:lnTo>
              <a:lnTo>
                <a:pt x="2589652"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5CC79-34BF-4438-8255-EC8DC00BECDF}">
      <dsp:nvSpPr>
        <dsp:cNvPr id="0" name=""/>
        <dsp:cNvSpPr/>
      </dsp:nvSpPr>
      <dsp:spPr>
        <a:xfrm>
          <a:off x="6586973" y="1622687"/>
          <a:ext cx="160515" cy="2011795"/>
        </a:xfrm>
        <a:custGeom>
          <a:avLst/>
          <a:gdLst/>
          <a:ahLst/>
          <a:cxnLst/>
          <a:rect l="0" t="0" r="0" b="0"/>
          <a:pathLst>
            <a:path>
              <a:moveTo>
                <a:pt x="0" y="0"/>
              </a:moveTo>
              <a:lnTo>
                <a:pt x="0" y="2011795"/>
              </a:lnTo>
              <a:lnTo>
                <a:pt x="160515" y="2011795"/>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3592CB-E829-47D8-84BD-1C94EABACFA9}">
      <dsp:nvSpPr>
        <dsp:cNvPr id="0" name=""/>
        <dsp:cNvSpPr/>
      </dsp:nvSpPr>
      <dsp:spPr>
        <a:xfrm>
          <a:off x="6586973" y="1622687"/>
          <a:ext cx="160515" cy="1252021"/>
        </a:xfrm>
        <a:custGeom>
          <a:avLst/>
          <a:gdLst/>
          <a:ahLst/>
          <a:cxnLst/>
          <a:rect l="0" t="0" r="0" b="0"/>
          <a:pathLst>
            <a:path>
              <a:moveTo>
                <a:pt x="0" y="0"/>
              </a:moveTo>
              <a:lnTo>
                <a:pt x="0" y="1252021"/>
              </a:lnTo>
              <a:lnTo>
                <a:pt x="160515" y="1252021"/>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5BC154-3480-46AF-862C-4FB83A52AA59}">
      <dsp:nvSpPr>
        <dsp:cNvPr id="0" name=""/>
        <dsp:cNvSpPr/>
      </dsp:nvSpPr>
      <dsp:spPr>
        <a:xfrm>
          <a:off x="6586973" y="1622687"/>
          <a:ext cx="160515" cy="492247"/>
        </a:xfrm>
        <a:custGeom>
          <a:avLst/>
          <a:gdLst/>
          <a:ahLst/>
          <a:cxnLst/>
          <a:rect l="0" t="0" r="0" b="0"/>
          <a:pathLst>
            <a:path>
              <a:moveTo>
                <a:pt x="0" y="0"/>
              </a:moveTo>
              <a:lnTo>
                <a:pt x="0" y="492247"/>
              </a:lnTo>
              <a:lnTo>
                <a:pt x="160515" y="492247"/>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0128E-AFBD-47FD-8183-2CF760AED88B}">
      <dsp:nvSpPr>
        <dsp:cNvPr id="0" name=""/>
        <dsp:cNvSpPr/>
      </dsp:nvSpPr>
      <dsp:spPr>
        <a:xfrm>
          <a:off x="5720189" y="862913"/>
          <a:ext cx="1294826" cy="224721"/>
        </a:xfrm>
        <a:custGeom>
          <a:avLst/>
          <a:gdLst/>
          <a:ahLst/>
          <a:cxnLst/>
          <a:rect l="0" t="0" r="0" b="0"/>
          <a:pathLst>
            <a:path>
              <a:moveTo>
                <a:pt x="0" y="0"/>
              </a:moveTo>
              <a:lnTo>
                <a:pt x="0" y="112360"/>
              </a:lnTo>
              <a:lnTo>
                <a:pt x="1294826" y="112360"/>
              </a:lnTo>
              <a:lnTo>
                <a:pt x="1294826"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1CE10-1614-480C-9F33-A481AC3715B3}">
      <dsp:nvSpPr>
        <dsp:cNvPr id="0" name=""/>
        <dsp:cNvSpPr/>
      </dsp:nvSpPr>
      <dsp:spPr>
        <a:xfrm>
          <a:off x="5292147" y="1622687"/>
          <a:ext cx="160515" cy="2771569"/>
        </a:xfrm>
        <a:custGeom>
          <a:avLst/>
          <a:gdLst/>
          <a:ahLst/>
          <a:cxnLst/>
          <a:rect l="0" t="0" r="0" b="0"/>
          <a:pathLst>
            <a:path>
              <a:moveTo>
                <a:pt x="0" y="0"/>
              </a:moveTo>
              <a:lnTo>
                <a:pt x="0" y="2771569"/>
              </a:lnTo>
              <a:lnTo>
                <a:pt x="160515" y="2771569"/>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4C9C1-6841-4B0E-9AA3-26C2D60DFFC4}">
      <dsp:nvSpPr>
        <dsp:cNvPr id="0" name=""/>
        <dsp:cNvSpPr/>
      </dsp:nvSpPr>
      <dsp:spPr>
        <a:xfrm>
          <a:off x="5292147" y="1622687"/>
          <a:ext cx="160515" cy="2011795"/>
        </a:xfrm>
        <a:custGeom>
          <a:avLst/>
          <a:gdLst/>
          <a:ahLst/>
          <a:cxnLst/>
          <a:rect l="0" t="0" r="0" b="0"/>
          <a:pathLst>
            <a:path>
              <a:moveTo>
                <a:pt x="0" y="0"/>
              </a:moveTo>
              <a:lnTo>
                <a:pt x="0" y="2011795"/>
              </a:lnTo>
              <a:lnTo>
                <a:pt x="160515" y="2011795"/>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9F80B-EF39-4944-86FF-F60D4B02AEBB}">
      <dsp:nvSpPr>
        <dsp:cNvPr id="0" name=""/>
        <dsp:cNvSpPr/>
      </dsp:nvSpPr>
      <dsp:spPr>
        <a:xfrm>
          <a:off x="5292147" y="1622687"/>
          <a:ext cx="160515" cy="1252021"/>
        </a:xfrm>
        <a:custGeom>
          <a:avLst/>
          <a:gdLst/>
          <a:ahLst/>
          <a:cxnLst/>
          <a:rect l="0" t="0" r="0" b="0"/>
          <a:pathLst>
            <a:path>
              <a:moveTo>
                <a:pt x="0" y="0"/>
              </a:moveTo>
              <a:lnTo>
                <a:pt x="0" y="1252021"/>
              </a:lnTo>
              <a:lnTo>
                <a:pt x="160515" y="1252021"/>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720C9-0FF8-4059-9C76-C079F59D142E}">
      <dsp:nvSpPr>
        <dsp:cNvPr id="0" name=""/>
        <dsp:cNvSpPr/>
      </dsp:nvSpPr>
      <dsp:spPr>
        <a:xfrm>
          <a:off x="5292147" y="1622687"/>
          <a:ext cx="160515" cy="492247"/>
        </a:xfrm>
        <a:custGeom>
          <a:avLst/>
          <a:gdLst/>
          <a:ahLst/>
          <a:cxnLst/>
          <a:rect l="0" t="0" r="0" b="0"/>
          <a:pathLst>
            <a:path>
              <a:moveTo>
                <a:pt x="0" y="0"/>
              </a:moveTo>
              <a:lnTo>
                <a:pt x="0" y="492247"/>
              </a:lnTo>
              <a:lnTo>
                <a:pt x="160515" y="492247"/>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E5A43-5AB6-4527-8513-9B52A18C43E0}">
      <dsp:nvSpPr>
        <dsp:cNvPr id="0" name=""/>
        <dsp:cNvSpPr/>
      </dsp:nvSpPr>
      <dsp:spPr>
        <a:xfrm>
          <a:off x="5674469" y="862913"/>
          <a:ext cx="91440" cy="224721"/>
        </a:xfrm>
        <a:custGeom>
          <a:avLst/>
          <a:gdLst/>
          <a:ahLst/>
          <a:cxnLst/>
          <a:rect l="0" t="0" r="0" b="0"/>
          <a:pathLst>
            <a:path>
              <a:moveTo>
                <a:pt x="45720" y="0"/>
              </a:moveTo>
              <a:lnTo>
                <a:pt x="45720"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A4830-C7F3-4EDA-AABF-C3381BE6E1D2}">
      <dsp:nvSpPr>
        <dsp:cNvPr id="0" name=""/>
        <dsp:cNvSpPr/>
      </dsp:nvSpPr>
      <dsp:spPr>
        <a:xfrm>
          <a:off x="3997321" y="1622687"/>
          <a:ext cx="160515" cy="2771569"/>
        </a:xfrm>
        <a:custGeom>
          <a:avLst/>
          <a:gdLst/>
          <a:ahLst/>
          <a:cxnLst/>
          <a:rect l="0" t="0" r="0" b="0"/>
          <a:pathLst>
            <a:path>
              <a:moveTo>
                <a:pt x="0" y="0"/>
              </a:moveTo>
              <a:lnTo>
                <a:pt x="0" y="2771569"/>
              </a:lnTo>
              <a:lnTo>
                <a:pt x="160515" y="2771569"/>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344EE-ABD3-4454-8080-1FADBBBB4941}">
      <dsp:nvSpPr>
        <dsp:cNvPr id="0" name=""/>
        <dsp:cNvSpPr/>
      </dsp:nvSpPr>
      <dsp:spPr>
        <a:xfrm>
          <a:off x="3997321" y="1622687"/>
          <a:ext cx="160515" cy="2011795"/>
        </a:xfrm>
        <a:custGeom>
          <a:avLst/>
          <a:gdLst/>
          <a:ahLst/>
          <a:cxnLst/>
          <a:rect l="0" t="0" r="0" b="0"/>
          <a:pathLst>
            <a:path>
              <a:moveTo>
                <a:pt x="0" y="0"/>
              </a:moveTo>
              <a:lnTo>
                <a:pt x="0" y="2011795"/>
              </a:lnTo>
              <a:lnTo>
                <a:pt x="160515" y="2011795"/>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C8E7C-488D-46D3-8979-16C2907FC60A}">
      <dsp:nvSpPr>
        <dsp:cNvPr id="0" name=""/>
        <dsp:cNvSpPr/>
      </dsp:nvSpPr>
      <dsp:spPr>
        <a:xfrm>
          <a:off x="3997321" y="1622687"/>
          <a:ext cx="160515" cy="1252021"/>
        </a:xfrm>
        <a:custGeom>
          <a:avLst/>
          <a:gdLst/>
          <a:ahLst/>
          <a:cxnLst/>
          <a:rect l="0" t="0" r="0" b="0"/>
          <a:pathLst>
            <a:path>
              <a:moveTo>
                <a:pt x="0" y="0"/>
              </a:moveTo>
              <a:lnTo>
                <a:pt x="0" y="1252021"/>
              </a:lnTo>
              <a:lnTo>
                <a:pt x="160515" y="1252021"/>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893FD-180D-4C82-AFB0-75C8CA77BB32}">
      <dsp:nvSpPr>
        <dsp:cNvPr id="0" name=""/>
        <dsp:cNvSpPr/>
      </dsp:nvSpPr>
      <dsp:spPr>
        <a:xfrm>
          <a:off x="3997321" y="1622687"/>
          <a:ext cx="160515" cy="492247"/>
        </a:xfrm>
        <a:custGeom>
          <a:avLst/>
          <a:gdLst/>
          <a:ahLst/>
          <a:cxnLst/>
          <a:rect l="0" t="0" r="0" b="0"/>
          <a:pathLst>
            <a:path>
              <a:moveTo>
                <a:pt x="0" y="0"/>
              </a:moveTo>
              <a:lnTo>
                <a:pt x="0" y="492247"/>
              </a:lnTo>
              <a:lnTo>
                <a:pt x="160515" y="492247"/>
              </a:lnTo>
            </a:path>
          </a:pathLst>
        </a:custGeom>
        <a:noFill/>
        <a:ln w="2222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2E2B2-AB5D-45C6-A2B4-B3AFBCA33BD8}">
      <dsp:nvSpPr>
        <dsp:cNvPr id="0" name=""/>
        <dsp:cNvSpPr/>
      </dsp:nvSpPr>
      <dsp:spPr>
        <a:xfrm>
          <a:off x="4425363" y="862913"/>
          <a:ext cx="1294826" cy="224721"/>
        </a:xfrm>
        <a:custGeom>
          <a:avLst/>
          <a:gdLst/>
          <a:ahLst/>
          <a:cxnLst/>
          <a:rect l="0" t="0" r="0" b="0"/>
          <a:pathLst>
            <a:path>
              <a:moveTo>
                <a:pt x="1294826" y="0"/>
              </a:moveTo>
              <a:lnTo>
                <a:pt x="1294826" y="112360"/>
              </a:lnTo>
              <a:lnTo>
                <a:pt x="0" y="112360"/>
              </a:lnTo>
              <a:lnTo>
                <a:pt x="0"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09D84-452E-4469-AA22-F74F5D4B36D3}">
      <dsp:nvSpPr>
        <dsp:cNvPr id="0" name=""/>
        <dsp:cNvSpPr/>
      </dsp:nvSpPr>
      <dsp:spPr>
        <a:xfrm>
          <a:off x="3130537" y="862913"/>
          <a:ext cx="2589652" cy="224721"/>
        </a:xfrm>
        <a:custGeom>
          <a:avLst/>
          <a:gdLst/>
          <a:ahLst/>
          <a:cxnLst/>
          <a:rect l="0" t="0" r="0" b="0"/>
          <a:pathLst>
            <a:path>
              <a:moveTo>
                <a:pt x="2589652" y="0"/>
              </a:moveTo>
              <a:lnTo>
                <a:pt x="2589652" y="112360"/>
              </a:lnTo>
              <a:lnTo>
                <a:pt x="0" y="112360"/>
              </a:lnTo>
              <a:lnTo>
                <a:pt x="0"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C426F-9986-4E55-8B86-60254E0F33E0}">
      <dsp:nvSpPr>
        <dsp:cNvPr id="0" name=""/>
        <dsp:cNvSpPr/>
      </dsp:nvSpPr>
      <dsp:spPr>
        <a:xfrm>
          <a:off x="1835711" y="862913"/>
          <a:ext cx="3884478" cy="224721"/>
        </a:xfrm>
        <a:custGeom>
          <a:avLst/>
          <a:gdLst/>
          <a:ahLst/>
          <a:cxnLst/>
          <a:rect l="0" t="0" r="0" b="0"/>
          <a:pathLst>
            <a:path>
              <a:moveTo>
                <a:pt x="3884478" y="0"/>
              </a:moveTo>
              <a:lnTo>
                <a:pt x="3884478" y="112360"/>
              </a:lnTo>
              <a:lnTo>
                <a:pt x="0" y="112360"/>
              </a:lnTo>
              <a:lnTo>
                <a:pt x="0"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17ABD-09BD-4037-934A-B17C2D6B3194}">
      <dsp:nvSpPr>
        <dsp:cNvPr id="0" name=""/>
        <dsp:cNvSpPr/>
      </dsp:nvSpPr>
      <dsp:spPr>
        <a:xfrm>
          <a:off x="540884" y="862913"/>
          <a:ext cx="5179304" cy="224721"/>
        </a:xfrm>
        <a:custGeom>
          <a:avLst/>
          <a:gdLst/>
          <a:ahLst/>
          <a:cxnLst/>
          <a:rect l="0" t="0" r="0" b="0"/>
          <a:pathLst>
            <a:path>
              <a:moveTo>
                <a:pt x="5179304" y="0"/>
              </a:moveTo>
              <a:lnTo>
                <a:pt x="5179304" y="112360"/>
              </a:lnTo>
              <a:lnTo>
                <a:pt x="0" y="112360"/>
              </a:lnTo>
              <a:lnTo>
                <a:pt x="0" y="224721"/>
              </a:lnTo>
            </a:path>
          </a:pathLst>
        </a:cu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C0A1A-2188-4B55-94DB-426C98234296}">
      <dsp:nvSpPr>
        <dsp:cNvPr id="0" name=""/>
        <dsp:cNvSpPr/>
      </dsp:nvSpPr>
      <dsp:spPr>
        <a:xfrm>
          <a:off x="5185137" y="327860"/>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President &amp; CEO</a:t>
          </a:r>
          <a:endParaRPr lang="en-US" sz="1200" kern="1200" dirty="0"/>
        </a:p>
      </dsp:txBody>
      <dsp:txXfrm>
        <a:off x="5185137" y="327860"/>
        <a:ext cx="1070104" cy="535052"/>
      </dsp:txXfrm>
    </dsp:sp>
    <dsp:sp modelId="{A2B9BC73-72C8-423A-98E8-9EA44184EA9C}">
      <dsp:nvSpPr>
        <dsp:cNvPr id="0" name=""/>
        <dsp:cNvSpPr/>
      </dsp:nvSpPr>
      <dsp:spPr>
        <a:xfrm>
          <a:off x="5832"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Accounting &amp; Finance</a:t>
          </a:r>
          <a:endParaRPr lang="en-US" sz="1200" kern="1200" dirty="0"/>
        </a:p>
      </dsp:txBody>
      <dsp:txXfrm>
        <a:off x="5832" y="1087634"/>
        <a:ext cx="1070104" cy="535052"/>
      </dsp:txXfrm>
    </dsp:sp>
    <dsp:sp modelId="{ED972261-09A9-4A5F-ACEF-AF3FEFFED551}">
      <dsp:nvSpPr>
        <dsp:cNvPr id="0" name=""/>
        <dsp:cNvSpPr/>
      </dsp:nvSpPr>
      <dsp:spPr>
        <a:xfrm>
          <a:off x="1300658"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Commercial &amp; Industrial Lending</a:t>
          </a:r>
          <a:endParaRPr lang="en-US" sz="1200" kern="1200" dirty="0"/>
        </a:p>
      </dsp:txBody>
      <dsp:txXfrm>
        <a:off x="1300658" y="1087634"/>
        <a:ext cx="1070104" cy="535052"/>
      </dsp:txXfrm>
    </dsp:sp>
    <dsp:sp modelId="{A6440FB4-F252-49C6-B5FD-B2B392992D46}">
      <dsp:nvSpPr>
        <dsp:cNvPr id="0" name=""/>
        <dsp:cNvSpPr/>
      </dsp:nvSpPr>
      <dsp:spPr>
        <a:xfrm>
          <a:off x="2595485"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Commercial Real Estate Lending</a:t>
          </a:r>
          <a:endParaRPr lang="en-US" sz="1200" kern="1200" dirty="0"/>
        </a:p>
      </dsp:txBody>
      <dsp:txXfrm>
        <a:off x="2595485" y="1087634"/>
        <a:ext cx="1070104" cy="535052"/>
      </dsp:txXfrm>
    </dsp:sp>
    <dsp:sp modelId="{904C5F48-2DEC-448E-A2A7-4FAF35EDCE7A}">
      <dsp:nvSpPr>
        <dsp:cNvPr id="0" name=""/>
        <dsp:cNvSpPr/>
      </dsp:nvSpPr>
      <dsp:spPr>
        <a:xfrm>
          <a:off x="3890311"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Credit</a:t>
          </a:r>
          <a:endParaRPr lang="en-US" sz="1200" kern="1200" dirty="0"/>
        </a:p>
      </dsp:txBody>
      <dsp:txXfrm>
        <a:off x="3890311" y="1087634"/>
        <a:ext cx="1070104" cy="535052"/>
      </dsp:txXfrm>
    </dsp:sp>
    <dsp:sp modelId="{5FE6C0E5-28F1-4C0D-A0C5-96321E19FCD0}">
      <dsp:nvSpPr>
        <dsp:cNvPr id="0" name=""/>
        <dsp:cNvSpPr/>
      </dsp:nvSpPr>
      <dsp:spPr>
        <a:xfrm>
          <a:off x="4157837" y="1847408"/>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Credit Analysis</a:t>
          </a:r>
          <a:endParaRPr lang="en-US" sz="1200" kern="1200" dirty="0"/>
        </a:p>
      </dsp:txBody>
      <dsp:txXfrm>
        <a:off x="4157837" y="1847408"/>
        <a:ext cx="1070104" cy="535052"/>
      </dsp:txXfrm>
    </dsp:sp>
    <dsp:sp modelId="{3F1F191D-61CB-4939-A966-44CAA9A708A9}">
      <dsp:nvSpPr>
        <dsp:cNvPr id="0" name=""/>
        <dsp:cNvSpPr/>
      </dsp:nvSpPr>
      <dsp:spPr>
        <a:xfrm>
          <a:off x="4157837" y="2607182"/>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Loan Collections and Special Assets</a:t>
          </a:r>
          <a:endParaRPr lang="en-US" sz="1200" kern="1200" dirty="0"/>
        </a:p>
      </dsp:txBody>
      <dsp:txXfrm>
        <a:off x="4157837" y="2607182"/>
        <a:ext cx="1070104" cy="535052"/>
      </dsp:txXfrm>
    </dsp:sp>
    <dsp:sp modelId="{4219B498-F8D3-4301-8F41-8626DCEC2345}">
      <dsp:nvSpPr>
        <dsp:cNvPr id="0" name=""/>
        <dsp:cNvSpPr/>
      </dsp:nvSpPr>
      <dsp:spPr>
        <a:xfrm>
          <a:off x="4157837" y="3366956"/>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Appraisal &amp; Evaluation Management</a:t>
          </a:r>
          <a:endParaRPr lang="en-US" sz="1200" kern="1200" dirty="0"/>
        </a:p>
      </dsp:txBody>
      <dsp:txXfrm>
        <a:off x="4157837" y="3366956"/>
        <a:ext cx="1070104" cy="535052"/>
      </dsp:txXfrm>
    </dsp:sp>
    <dsp:sp modelId="{581592A5-8176-4C5F-AADC-8044004E5554}">
      <dsp:nvSpPr>
        <dsp:cNvPr id="0" name=""/>
        <dsp:cNvSpPr/>
      </dsp:nvSpPr>
      <dsp:spPr>
        <a:xfrm>
          <a:off x="4157837" y="4126730"/>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Credit &amp; Loan Operations</a:t>
          </a:r>
          <a:endParaRPr lang="en-US" sz="1200" kern="1200" dirty="0"/>
        </a:p>
      </dsp:txBody>
      <dsp:txXfrm>
        <a:off x="4157837" y="4126730"/>
        <a:ext cx="1070104" cy="535052"/>
      </dsp:txXfrm>
    </dsp:sp>
    <dsp:sp modelId="{AB0EBE3D-6D55-46CF-93AE-203538A4CE90}">
      <dsp:nvSpPr>
        <dsp:cNvPr id="0" name=""/>
        <dsp:cNvSpPr/>
      </dsp:nvSpPr>
      <dsp:spPr>
        <a:xfrm>
          <a:off x="5185137"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Retail Banking</a:t>
          </a:r>
          <a:endParaRPr lang="en-US" sz="1200" kern="1200" dirty="0"/>
        </a:p>
      </dsp:txBody>
      <dsp:txXfrm>
        <a:off x="5185137" y="1087634"/>
        <a:ext cx="1070104" cy="535052"/>
      </dsp:txXfrm>
    </dsp:sp>
    <dsp:sp modelId="{906CFE4B-2F4B-4426-A057-DCF5189495EB}">
      <dsp:nvSpPr>
        <dsp:cNvPr id="0" name=""/>
        <dsp:cNvSpPr/>
      </dsp:nvSpPr>
      <dsp:spPr>
        <a:xfrm>
          <a:off x="5452663" y="1847408"/>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Mortgage &amp; Consumer Lending</a:t>
          </a:r>
          <a:endParaRPr lang="en-US" sz="1200" kern="1200" dirty="0"/>
        </a:p>
      </dsp:txBody>
      <dsp:txXfrm>
        <a:off x="5452663" y="1847408"/>
        <a:ext cx="1070104" cy="535052"/>
      </dsp:txXfrm>
    </dsp:sp>
    <dsp:sp modelId="{9D19BCE5-2B03-478F-9D24-9E91CBEC1A5D}">
      <dsp:nvSpPr>
        <dsp:cNvPr id="0" name=""/>
        <dsp:cNvSpPr/>
      </dsp:nvSpPr>
      <dsp:spPr>
        <a:xfrm>
          <a:off x="5452663" y="2607182"/>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Small Business Lending</a:t>
          </a:r>
          <a:endParaRPr lang="en-US" sz="1200" kern="1200" dirty="0"/>
        </a:p>
      </dsp:txBody>
      <dsp:txXfrm>
        <a:off x="5452663" y="2607182"/>
        <a:ext cx="1070104" cy="535052"/>
      </dsp:txXfrm>
    </dsp:sp>
    <dsp:sp modelId="{D9D48E9E-1A02-4492-A3C0-A66CDD2709BB}">
      <dsp:nvSpPr>
        <dsp:cNvPr id="0" name=""/>
        <dsp:cNvSpPr/>
      </dsp:nvSpPr>
      <dsp:spPr>
        <a:xfrm>
          <a:off x="5452663" y="3366956"/>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Essex Services: Investment</a:t>
          </a:r>
          <a:endParaRPr lang="en-US" sz="1200" kern="1200" dirty="0"/>
        </a:p>
      </dsp:txBody>
      <dsp:txXfrm>
        <a:off x="5452663" y="3366956"/>
        <a:ext cx="1070104" cy="535052"/>
      </dsp:txXfrm>
    </dsp:sp>
    <dsp:sp modelId="{B9C5DFD1-C70C-4127-BB4C-9510F7FFAB5A}">
      <dsp:nvSpPr>
        <dsp:cNvPr id="0" name=""/>
        <dsp:cNvSpPr/>
      </dsp:nvSpPr>
      <dsp:spPr>
        <a:xfrm>
          <a:off x="5452663" y="4126730"/>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Retail Branch Banking</a:t>
          </a:r>
          <a:endParaRPr lang="en-US" sz="1200" kern="1200" dirty="0"/>
        </a:p>
      </dsp:txBody>
      <dsp:txXfrm>
        <a:off x="5452663" y="4126730"/>
        <a:ext cx="1070104" cy="535052"/>
      </dsp:txXfrm>
    </dsp:sp>
    <dsp:sp modelId="{611A453E-7B3D-4526-BE09-C10630D96A6B}">
      <dsp:nvSpPr>
        <dsp:cNvPr id="0" name=""/>
        <dsp:cNvSpPr/>
      </dsp:nvSpPr>
      <dsp:spPr>
        <a:xfrm>
          <a:off x="6479963"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Digital Banking</a:t>
          </a:r>
        </a:p>
      </dsp:txBody>
      <dsp:txXfrm>
        <a:off x="6479963" y="1087634"/>
        <a:ext cx="1070104" cy="535052"/>
      </dsp:txXfrm>
    </dsp:sp>
    <dsp:sp modelId="{E76AFCF4-8A6B-47B3-896E-F3D9E493E05E}">
      <dsp:nvSpPr>
        <dsp:cNvPr id="0" name=""/>
        <dsp:cNvSpPr/>
      </dsp:nvSpPr>
      <dsp:spPr>
        <a:xfrm>
          <a:off x="6747489" y="1847408"/>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Marketing and Communications</a:t>
          </a:r>
        </a:p>
      </dsp:txBody>
      <dsp:txXfrm>
        <a:off x="6747489" y="1847408"/>
        <a:ext cx="1070104" cy="535052"/>
      </dsp:txXfrm>
    </dsp:sp>
    <dsp:sp modelId="{F00D77C3-620C-4CFA-A1BE-A3F3DFFC41C6}">
      <dsp:nvSpPr>
        <dsp:cNvPr id="0" name=""/>
        <dsp:cNvSpPr/>
      </dsp:nvSpPr>
      <dsp:spPr>
        <a:xfrm>
          <a:off x="6747489" y="2607182"/>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Online &amp; Mobile Banking</a:t>
          </a:r>
        </a:p>
      </dsp:txBody>
      <dsp:txXfrm>
        <a:off x="6747489" y="2607182"/>
        <a:ext cx="1070104" cy="535052"/>
      </dsp:txXfrm>
    </dsp:sp>
    <dsp:sp modelId="{B770AA4D-DA9E-4AA1-AC68-790C65CC8004}">
      <dsp:nvSpPr>
        <dsp:cNvPr id="0" name=""/>
        <dsp:cNvSpPr/>
      </dsp:nvSpPr>
      <dsp:spPr>
        <a:xfrm>
          <a:off x="6747489" y="3366956"/>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Call Center</a:t>
          </a:r>
        </a:p>
      </dsp:txBody>
      <dsp:txXfrm>
        <a:off x="6747489" y="3366956"/>
        <a:ext cx="1070104" cy="535052"/>
      </dsp:txXfrm>
    </dsp:sp>
    <dsp:sp modelId="{1D70C6AE-5DD8-4570-899E-424792FF8D09}">
      <dsp:nvSpPr>
        <dsp:cNvPr id="0" name=""/>
        <dsp:cNvSpPr/>
      </dsp:nvSpPr>
      <dsp:spPr>
        <a:xfrm>
          <a:off x="7774789"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Operations</a:t>
          </a:r>
          <a:endParaRPr lang="en-US" sz="1200" kern="1200" dirty="0"/>
        </a:p>
      </dsp:txBody>
      <dsp:txXfrm>
        <a:off x="7774789" y="1087634"/>
        <a:ext cx="1070104" cy="535052"/>
      </dsp:txXfrm>
    </dsp:sp>
    <dsp:sp modelId="{78384328-0DD5-4200-833F-499E383151E5}">
      <dsp:nvSpPr>
        <dsp:cNvPr id="0" name=""/>
        <dsp:cNvSpPr/>
      </dsp:nvSpPr>
      <dsp:spPr>
        <a:xfrm>
          <a:off x="8042315" y="1847408"/>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Deposit Operations</a:t>
          </a:r>
          <a:endParaRPr lang="en-US" sz="1200" kern="1200" dirty="0"/>
        </a:p>
      </dsp:txBody>
      <dsp:txXfrm>
        <a:off x="8042315" y="1847408"/>
        <a:ext cx="1070104" cy="535052"/>
      </dsp:txXfrm>
    </dsp:sp>
    <dsp:sp modelId="{DCC3B84A-5BDF-4CC5-A196-F46CAFA45593}">
      <dsp:nvSpPr>
        <dsp:cNvPr id="0" name=""/>
        <dsp:cNvSpPr/>
      </dsp:nvSpPr>
      <dsp:spPr>
        <a:xfrm>
          <a:off x="8042315" y="2607182"/>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Retail Branch Operations</a:t>
          </a:r>
          <a:endParaRPr lang="en-US" sz="1200" kern="1200" dirty="0"/>
        </a:p>
      </dsp:txBody>
      <dsp:txXfrm>
        <a:off x="8042315" y="2607182"/>
        <a:ext cx="1070104" cy="535052"/>
      </dsp:txXfrm>
    </dsp:sp>
    <dsp:sp modelId="{D1BD0494-2FA8-4834-9380-324FBD93FDA7}">
      <dsp:nvSpPr>
        <dsp:cNvPr id="0" name=""/>
        <dsp:cNvSpPr/>
      </dsp:nvSpPr>
      <dsp:spPr>
        <a:xfrm>
          <a:off x="8042315" y="3366956"/>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IT</a:t>
          </a:r>
          <a:endParaRPr lang="en-US" sz="1200" kern="1200" dirty="0"/>
        </a:p>
      </dsp:txBody>
      <dsp:txXfrm>
        <a:off x="8042315" y="3366956"/>
        <a:ext cx="1070104" cy="535052"/>
      </dsp:txXfrm>
    </dsp:sp>
    <dsp:sp modelId="{0FC416C4-069D-480D-87F8-5D432A2A4917}">
      <dsp:nvSpPr>
        <dsp:cNvPr id="0" name=""/>
        <dsp:cNvSpPr/>
      </dsp:nvSpPr>
      <dsp:spPr>
        <a:xfrm>
          <a:off x="9069615"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Human Resources</a:t>
          </a:r>
          <a:endParaRPr lang="en-US" sz="1200" kern="1200" dirty="0"/>
        </a:p>
      </dsp:txBody>
      <dsp:txXfrm>
        <a:off x="9069615" y="1087634"/>
        <a:ext cx="1070104" cy="535052"/>
      </dsp:txXfrm>
    </dsp:sp>
    <dsp:sp modelId="{78713F5B-5891-4BA8-9539-E212F4C37CEF}">
      <dsp:nvSpPr>
        <dsp:cNvPr id="0" name=""/>
        <dsp:cNvSpPr/>
      </dsp:nvSpPr>
      <dsp:spPr>
        <a:xfrm>
          <a:off x="9337141" y="1847408"/>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Payroll and Benefits Administration</a:t>
          </a:r>
          <a:endParaRPr lang="en-US" sz="1200" kern="1200" dirty="0"/>
        </a:p>
      </dsp:txBody>
      <dsp:txXfrm>
        <a:off x="9337141" y="1847408"/>
        <a:ext cx="1070104" cy="535052"/>
      </dsp:txXfrm>
    </dsp:sp>
    <dsp:sp modelId="{261254B7-7D68-4BD2-9185-B20916DA0DC2}">
      <dsp:nvSpPr>
        <dsp:cNvPr id="0" name=""/>
        <dsp:cNvSpPr/>
      </dsp:nvSpPr>
      <dsp:spPr>
        <a:xfrm>
          <a:off x="9337141" y="2607182"/>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Recruiting</a:t>
          </a:r>
          <a:endParaRPr lang="en-US" sz="1200" kern="1200" dirty="0"/>
        </a:p>
      </dsp:txBody>
      <dsp:txXfrm>
        <a:off x="9337141" y="2607182"/>
        <a:ext cx="1070104" cy="535052"/>
      </dsp:txXfrm>
    </dsp:sp>
    <dsp:sp modelId="{EC932864-DB33-44BD-A55B-B159F1484D40}">
      <dsp:nvSpPr>
        <dsp:cNvPr id="0" name=""/>
        <dsp:cNvSpPr/>
      </dsp:nvSpPr>
      <dsp:spPr>
        <a:xfrm>
          <a:off x="9337141" y="3366956"/>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Training and Development</a:t>
          </a:r>
          <a:endParaRPr lang="en-US" sz="1200" kern="1200" dirty="0"/>
        </a:p>
      </dsp:txBody>
      <dsp:txXfrm>
        <a:off x="9337141" y="3366956"/>
        <a:ext cx="1070104" cy="535052"/>
      </dsp:txXfrm>
    </dsp:sp>
    <dsp:sp modelId="{D6CA6792-7507-4216-8AF1-D53B72B12F3C}">
      <dsp:nvSpPr>
        <dsp:cNvPr id="0" name=""/>
        <dsp:cNvSpPr/>
      </dsp:nvSpPr>
      <dsp:spPr>
        <a:xfrm>
          <a:off x="10364441" y="1087634"/>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Risk/Compliance</a:t>
          </a:r>
          <a:endParaRPr lang="en-US" sz="1200" kern="1200" dirty="0"/>
        </a:p>
      </dsp:txBody>
      <dsp:txXfrm>
        <a:off x="10364441" y="1087634"/>
        <a:ext cx="1070104" cy="535052"/>
      </dsp:txXfrm>
    </dsp:sp>
    <dsp:sp modelId="{9488CFA4-9CF7-4AC4-B4AA-F4A12B98D184}">
      <dsp:nvSpPr>
        <dsp:cNvPr id="0" name=""/>
        <dsp:cNvSpPr/>
      </dsp:nvSpPr>
      <dsp:spPr>
        <a:xfrm>
          <a:off x="10631967" y="1847408"/>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Bank Security</a:t>
          </a:r>
          <a:endParaRPr lang="en-US" sz="1200" kern="1200" dirty="0"/>
        </a:p>
      </dsp:txBody>
      <dsp:txXfrm>
        <a:off x="10631967" y="1847408"/>
        <a:ext cx="1070104" cy="535052"/>
      </dsp:txXfrm>
    </dsp:sp>
    <dsp:sp modelId="{6E8E7A10-B438-4BF2-A1ED-B207CDD83049}">
      <dsp:nvSpPr>
        <dsp:cNvPr id="0" name=""/>
        <dsp:cNvSpPr/>
      </dsp:nvSpPr>
      <dsp:spPr>
        <a:xfrm>
          <a:off x="6479963" y="327860"/>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General Counsel</a:t>
          </a:r>
          <a:endParaRPr lang="en-US" sz="1200" kern="1200" dirty="0"/>
        </a:p>
      </dsp:txBody>
      <dsp:txXfrm>
        <a:off x="6479963" y="327860"/>
        <a:ext cx="1070104" cy="535052"/>
      </dsp:txXfrm>
    </dsp:sp>
    <dsp:sp modelId="{7D5F9A38-A5B6-490C-A1E2-BE5DBCEA1987}">
      <dsp:nvSpPr>
        <dsp:cNvPr id="0" name=""/>
        <dsp:cNvSpPr/>
      </dsp:nvSpPr>
      <dsp:spPr>
        <a:xfrm>
          <a:off x="7774789" y="327860"/>
          <a:ext cx="1070104" cy="53505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Audit</a:t>
          </a:r>
          <a:endParaRPr lang="en-US" sz="1200" kern="1200" dirty="0"/>
        </a:p>
      </dsp:txBody>
      <dsp:txXfrm>
        <a:off x="7774789" y="327860"/>
        <a:ext cx="1070104" cy="5350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10</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dirty="0"/>
          </a:p>
        </p:txBody>
      </p:sp>
    </p:spTree>
    <p:extLst>
      <p:ext uri="{BB962C8B-B14F-4D97-AF65-F5344CB8AC3E}">
        <p14:creationId xmlns:p14="http://schemas.microsoft.com/office/powerpoint/2010/main" val="362688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27</a:t>
            </a:fld>
            <a:endParaRPr lang="en-US" dirty="0"/>
          </a:p>
        </p:txBody>
      </p:sp>
    </p:spTree>
    <p:extLst>
      <p:ext uri="{BB962C8B-B14F-4D97-AF65-F5344CB8AC3E}">
        <p14:creationId xmlns:p14="http://schemas.microsoft.com/office/powerpoint/2010/main" val="69191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dirty="0"/>
          </a:p>
        </p:txBody>
      </p:sp>
    </p:spTree>
    <p:extLst>
      <p:ext uri="{BB962C8B-B14F-4D97-AF65-F5344CB8AC3E}">
        <p14:creationId xmlns:p14="http://schemas.microsoft.com/office/powerpoint/2010/main" val="21055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3/16/2020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3/16/2020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3/16/2020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3/16/2020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3/16/2020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sf"/><Relationship Id="rId1" Type="http://schemas.microsoft.com/office/2007/relationships/media" Target="../media/media1.asf"/><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www.icba.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yQGme0FOU4A" TargetMode="External"/><Relationship Id="rId1" Type="http://schemas.openxmlformats.org/officeDocument/2006/relationships/video" Target="https://www.youtube.com/embed/dUtwW4kWk10"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s://www.facebook.com/EssexBank/photos/a.478005865583352/3131588733558372/?type=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rincipal.com/"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bankday@vabankers.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a:t>
            </a:r>
            <a:r>
              <a:rPr lang="en-US" sz="4400" dirty="0" smtClean="0"/>
              <a:t>day!! </a:t>
            </a:r>
            <a:endParaRPr lang="en-US" sz="4400" dirty="0"/>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pic>
        <p:nvPicPr>
          <p:cNvPr id="5" name="Picture 4"/>
          <p:cNvPicPr>
            <a:picLocks noChangeAspect="1"/>
          </p:cNvPicPr>
          <p:nvPr/>
        </p:nvPicPr>
        <p:blipFill>
          <a:blip r:embed="rId3"/>
          <a:stretch>
            <a:fillRect/>
          </a:stretch>
        </p:blipFill>
        <p:spPr>
          <a:xfrm>
            <a:off x="1298994" y="3786278"/>
            <a:ext cx="9525000" cy="1752600"/>
          </a:xfrm>
          <a:prstGeom prst="rect">
            <a:avLst/>
          </a:prstGeom>
        </p:spPr>
      </p:pic>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68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a:xfrm>
            <a:off x="444500" y="660400"/>
            <a:ext cx="10582088" cy="1143000"/>
          </a:xfrm>
        </p:spPr>
        <p:txBody>
          <a:bodyPr>
            <a:normAutofit/>
          </a:bodyPr>
          <a:lstStyle/>
          <a:p>
            <a:pPr algn="ctr"/>
            <a:r>
              <a:rPr lang="en-US" sz="3600" dirty="0" smtClean="0"/>
              <a:t>Sample Bank </a:t>
            </a:r>
            <a:r>
              <a:rPr lang="en-US" sz="3600" dirty="0" smtClean="0"/>
              <a:t>Structure:  </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71212464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99049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smtClean="0"/>
              <a:t>Sample Bank Structure</a:t>
            </a:r>
            <a:r>
              <a:rPr lang="en-US" sz="3600" dirty="0"/>
              <a:t>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741775578"/>
              </p:ext>
            </p:extLst>
          </p:nvPr>
        </p:nvGraphicFramePr>
        <p:xfrm>
          <a:off x="251012" y="1715956"/>
          <a:ext cx="11707905" cy="498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66669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Deposit Products</a:t>
            </a:r>
            <a:endParaRPr lang="en-US" dirty="0"/>
          </a:p>
        </p:txBody>
      </p:sp>
      <p:sp>
        <p:nvSpPr>
          <p:cNvPr id="4" name="Content Placeholder 3"/>
          <p:cNvSpPr>
            <a:spLocks noGrp="1"/>
          </p:cNvSpPr>
          <p:nvPr>
            <p:ph sz="half" idx="1"/>
          </p:nvPr>
        </p:nvSpPr>
        <p:spPr/>
        <p:txBody>
          <a:bodyPr>
            <a:normAutofit fontScale="92500" lnSpcReduction="10000"/>
          </a:bodyPr>
          <a:lstStyle/>
          <a:p>
            <a:r>
              <a:rPr lang="en-US" sz="3200" b="1" dirty="0" smtClean="0"/>
              <a:t>Checking Account</a:t>
            </a:r>
          </a:p>
          <a:p>
            <a:r>
              <a:rPr lang="en-US" sz="3200" b="1" dirty="0" smtClean="0"/>
              <a:t>Savings Account</a:t>
            </a:r>
          </a:p>
          <a:p>
            <a:r>
              <a:rPr lang="en-US" sz="3200" b="1" dirty="0"/>
              <a:t> </a:t>
            </a:r>
            <a:r>
              <a:rPr lang="en-US" sz="3200" b="1" dirty="0" smtClean="0"/>
              <a:t>Money Market Account</a:t>
            </a:r>
          </a:p>
        </p:txBody>
      </p:sp>
      <p:sp>
        <p:nvSpPr>
          <p:cNvPr id="5" name="Content Placeholder 4"/>
          <p:cNvSpPr>
            <a:spLocks noGrp="1"/>
          </p:cNvSpPr>
          <p:nvPr>
            <p:ph sz="half" idx="2"/>
          </p:nvPr>
        </p:nvSpPr>
        <p:spPr>
          <a:xfrm>
            <a:off x="6188417" y="1954306"/>
            <a:ext cx="5422392" cy="4607859"/>
          </a:xfrm>
        </p:spPr>
        <p:txBody>
          <a:bodyPr>
            <a:normAutofit fontScale="92500" lnSpcReduction="10000"/>
          </a:bodyPr>
          <a:lstStyle/>
          <a:p>
            <a:pPr marL="457200" indent="-457200">
              <a:buFont typeface="+mj-lt"/>
              <a:buAutoNum type="alphaUcPeriod"/>
            </a:pPr>
            <a:r>
              <a:rPr lang="en-US" sz="2400" dirty="0" smtClean="0"/>
              <a:t>An investment account where funds are deposited, earn interest, and can be accessed at an ATM or bank branch within certain limitations</a:t>
            </a:r>
          </a:p>
          <a:p>
            <a:pPr marL="457200" indent="-457200">
              <a:buFont typeface="+mj-lt"/>
              <a:buAutoNum type="alphaUcPeriod"/>
            </a:pPr>
            <a:r>
              <a:rPr lang="en-US" sz="2400" dirty="0"/>
              <a:t>An account where funds are deposited and can be withdrawn using checks, debit card, online transaction…funds are ‘on demand</a:t>
            </a:r>
            <a:r>
              <a:rPr lang="en-US" sz="2400" dirty="0" smtClean="0"/>
              <a:t>’</a:t>
            </a:r>
          </a:p>
          <a:p>
            <a:pPr marL="457200" indent="-457200">
              <a:buFont typeface="+mj-lt"/>
              <a:buAutoNum type="alphaUcPeriod"/>
            </a:pPr>
            <a:r>
              <a:rPr lang="en-US" sz="2400" dirty="0" smtClean="0"/>
              <a:t>An investment account where funds are deposited, earn higher interest than saving accounts, and can be accessed at an ATM, bank branch, check writing, and debit card within certain limitations</a:t>
            </a:r>
          </a:p>
          <a:p>
            <a:endParaRPr lang="en-US" dirty="0"/>
          </a:p>
        </p:txBody>
      </p:sp>
      <p:cxnSp>
        <p:nvCxnSpPr>
          <p:cNvPr id="7" name="Straight Arrow Connector 6"/>
          <p:cNvCxnSpPr/>
          <p:nvPr/>
        </p:nvCxnSpPr>
        <p:spPr>
          <a:xfrm>
            <a:off x="4338918" y="3424518"/>
            <a:ext cx="1849499" cy="1613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V="1">
            <a:off x="3908612" y="2187388"/>
            <a:ext cx="2420470" cy="18467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5235388" y="4679576"/>
            <a:ext cx="953029" cy="179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55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Deposit Products</a:t>
            </a:r>
            <a:endParaRPr lang="en-US" dirty="0"/>
          </a:p>
        </p:txBody>
      </p:sp>
      <p:sp>
        <p:nvSpPr>
          <p:cNvPr id="4" name="Content Placeholder 3"/>
          <p:cNvSpPr>
            <a:spLocks noGrp="1"/>
          </p:cNvSpPr>
          <p:nvPr>
            <p:ph sz="half" idx="1"/>
          </p:nvPr>
        </p:nvSpPr>
        <p:spPr/>
        <p:txBody>
          <a:bodyPr>
            <a:normAutofit/>
          </a:bodyPr>
          <a:lstStyle/>
          <a:p>
            <a:r>
              <a:rPr lang="en-US" sz="2800" b="1" dirty="0" smtClean="0"/>
              <a:t>Certificate of Deposit (CD)</a:t>
            </a:r>
          </a:p>
          <a:p>
            <a:r>
              <a:rPr lang="en-US" sz="2800" b="1" dirty="0" smtClean="0"/>
              <a:t>Health Savings Account</a:t>
            </a:r>
          </a:p>
          <a:p>
            <a:r>
              <a:rPr lang="en-US" sz="2800" b="1" dirty="0" smtClean="0"/>
              <a:t>Individual Retirement Account</a:t>
            </a:r>
            <a:endParaRPr lang="en-US" sz="2800" b="1" dirty="0"/>
          </a:p>
        </p:txBody>
      </p:sp>
      <p:sp>
        <p:nvSpPr>
          <p:cNvPr id="5" name="Content Placeholder 4"/>
          <p:cNvSpPr>
            <a:spLocks noGrp="1"/>
          </p:cNvSpPr>
          <p:nvPr>
            <p:ph sz="half" idx="2"/>
          </p:nvPr>
        </p:nvSpPr>
        <p:spPr/>
        <p:txBody>
          <a:bodyPr>
            <a:normAutofit/>
          </a:bodyPr>
          <a:lstStyle/>
          <a:p>
            <a:pPr marL="342900" indent="-342900">
              <a:buFont typeface="+mj-lt"/>
              <a:buAutoNum type="alphaUcPeriod"/>
            </a:pPr>
            <a:r>
              <a:rPr lang="en-US" dirty="0" smtClean="0"/>
              <a:t>An account typically held as a certificate of deposit where funds are being saved specifically for retirement.  </a:t>
            </a:r>
          </a:p>
          <a:p>
            <a:pPr marL="342900" indent="-342900">
              <a:buFont typeface="+mj-lt"/>
              <a:buAutoNum type="alphaUcPeriod"/>
            </a:pPr>
            <a:r>
              <a:rPr lang="en-US" dirty="0" smtClean="0"/>
              <a:t>An investment account where funds are deposited for a specific length of time earning fixed interest rate during that time.  Funds can not be withdrawn until the end of the specific term.</a:t>
            </a:r>
          </a:p>
          <a:p>
            <a:pPr marL="342900" indent="-342900">
              <a:buFont typeface="+mj-lt"/>
              <a:buAutoNum type="alphaUcPeriod"/>
            </a:pPr>
            <a:r>
              <a:rPr lang="en-US" dirty="0" smtClean="0"/>
              <a:t>A checking account where funds are deposited and are used to pay for medical expenses, tax free.</a:t>
            </a:r>
          </a:p>
          <a:p>
            <a:endParaRPr lang="en-US" dirty="0"/>
          </a:p>
        </p:txBody>
      </p:sp>
      <p:cxnSp>
        <p:nvCxnSpPr>
          <p:cNvPr id="6" name="Straight Arrow Connector 5"/>
          <p:cNvCxnSpPr/>
          <p:nvPr/>
        </p:nvCxnSpPr>
        <p:spPr>
          <a:xfrm>
            <a:off x="5558118" y="3263153"/>
            <a:ext cx="630299" cy="2689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4912659" y="3836894"/>
            <a:ext cx="1275758" cy="914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4679576" y="2707341"/>
            <a:ext cx="1649506" cy="17750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83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vehicles to save and invest </a:t>
            </a:r>
            <a:br>
              <a:rPr lang="en-US" dirty="0" smtClean="0"/>
            </a:br>
            <a:r>
              <a:rPr lang="en-US" b="1" dirty="0" smtClean="0">
                <a:solidFill>
                  <a:srgbClr val="FF0000"/>
                </a:solidFill>
              </a:rPr>
              <a:t>(non-deposit products)</a:t>
            </a:r>
            <a:endParaRPr lang="en-US" b="1" dirty="0">
              <a:solidFill>
                <a:srgbClr val="FF0000"/>
              </a:solidFill>
            </a:endParaRPr>
          </a:p>
        </p:txBody>
      </p:sp>
      <p:pic>
        <p:nvPicPr>
          <p:cNvPr id="4" name="Picture Placeholder 18" descr="MP900442322[1].jpg"/>
          <p:cNvPicPr>
            <a:picLocks noGrp="1" noChangeAspect="1"/>
          </p:cNvPicPr>
          <p:nvPr>
            <p:ph idx="1"/>
          </p:nvPr>
        </p:nvPicPr>
        <p:blipFill>
          <a:blip r:embed="rId2" cstate="print"/>
          <a:srcRect t="11577" b="11577"/>
          <a:stretch>
            <a:fillRect/>
          </a:stretch>
        </p:blipFill>
        <p:spPr>
          <a:xfrm>
            <a:off x="1434355" y="1964349"/>
            <a:ext cx="8910916" cy="4501050"/>
          </a:xfrm>
        </p:spPr>
      </p:pic>
    </p:spTree>
    <p:extLst>
      <p:ext uri="{BB962C8B-B14F-4D97-AF65-F5344CB8AC3E}">
        <p14:creationId xmlns:p14="http://schemas.microsoft.com/office/powerpoint/2010/main" val="422379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99255" y="3231949"/>
            <a:ext cx="2514600" cy="1790700"/>
          </a:xfrm>
          <a:prstGeom prst="rect">
            <a:avLst/>
          </a:prstGeom>
        </p:spPr>
      </p:pic>
      <p:sp>
        <p:nvSpPr>
          <p:cNvPr id="2" name="Title 1"/>
          <p:cNvSpPr>
            <a:spLocks noGrp="1"/>
          </p:cNvSpPr>
          <p:nvPr>
            <p:ph type="title"/>
          </p:nvPr>
        </p:nvSpPr>
        <p:spPr/>
        <p:txBody>
          <a:bodyPr/>
          <a:lstStyle/>
          <a:p>
            <a:r>
              <a:rPr lang="en-US" dirty="0" smtClean="0"/>
              <a:t>Bank Loan Products</a:t>
            </a:r>
            <a:endParaRPr lang="en-US" dirty="0"/>
          </a:p>
        </p:txBody>
      </p:sp>
      <p:sp>
        <p:nvSpPr>
          <p:cNvPr id="3" name="Content Placeholder 2"/>
          <p:cNvSpPr>
            <a:spLocks noGrp="1"/>
          </p:cNvSpPr>
          <p:nvPr>
            <p:ph idx="1"/>
          </p:nvPr>
        </p:nvSpPr>
        <p:spPr/>
        <p:txBody>
          <a:bodyPr/>
          <a:lstStyle/>
          <a:p>
            <a:r>
              <a:rPr lang="en-US" dirty="0" smtClean="0"/>
              <a:t>Consumer Loan Products- Money needed for Life</a:t>
            </a:r>
          </a:p>
          <a:p>
            <a:pPr lvl="1"/>
            <a:r>
              <a:rPr lang="en-US" dirty="0" smtClean="0"/>
              <a:t>Car Loans</a:t>
            </a:r>
          </a:p>
          <a:p>
            <a:pPr lvl="1"/>
            <a:r>
              <a:rPr lang="en-US" dirty="0" smtClean="0"/>
              <a:t>Boat Loans </a:t>
            </a:r>
          </a:p>
          <a:p>
            <a:pPr lvl="1"/>
            <a:r>
              <a:rPr lang="en-US" dirty="0" smtClean="0"/>
              <a:t>Mortgages</a:t>
            </a:r>
          </a:p>
          <a:p>
            <a:pPr lvl="1"/>
            <a:r>
              <a:rPr lang="en-US" dirty="0" smtClean="0"/>
              <a:t>Home Equity Loans and Lines of Credit</a:t>
            </a:r>
          </a:p>
          <a:p>
            <a:pPr lvl="1"/>
            <a:r>
              <a:rPr lang="en-US" dirty="0" smtClean="0"/>
              <a:t>Unsecured Loans</a:t>
            </a:r>
            <a:endParaRPr lang="en-US" dirty="0"/>
          </a:p>
        </p:txBody>
      </p:sp>
      <p:pic>
        <p:nvPicPr>
          <p:cNvPr id="4" name="Picture 3"/>
          <p:cNvPicPr>
            <a:picLocks noChangeAspect="1"/>
          </p:cNvPicPr>
          <p:nvPr/>
        </p:nvPicPr>
        <p:blipFill>
          <a:blip r:embed="rId3"/>
          <a:stretch>
            <a:fillRect/>
          </a:stretch>
        </p:blipFill>
        <p:spPr>
          <a:xfrm rot="380032">
            <a:off x="5895662" y="2051374"/>
            <a:ext cx="2320959" cy="1148638"/>
          </a:xfrm>
          <a:prstGeom prst="rect">
            <a:avLst/>
          </a:prstGeom>
        </p:spPr>
      </p:pic>
      <p:pic>
        <p:nvPicPr>
          <p:cNvPr id="5" name="Picture 4"/>
          <p:cNvPicPr>
            <a:picLocks noChangeAspect="1"/>
          </p:cNvPicPr>
          <p:nvPr/>
        </p:nvPicPr>
        <p:blipFill>
          <a:blip r:embed="rId4"/>
          <a:stretch>
            <a:fillRect/>
          </a:stretch>
        </p:blipFill>
        <p:spPr>
          <a:xfrm rot="20537907">
            <a:off x="8280368" y="2364854"/>
            <a:ext cx="3076128" cy="2151774"/>
          </a:xfrm>
          <a:prstGeom prst="rect">
            <a:avLst/>
          </a:prstGeom>
        </p:spPr>
      </p:pic>
      <p:pic>
        <p:nvPicPr>
          <p:cNvPr id="6" name="Picture 5"/>
          <p:cNvPicPr>
            <a:picLocks noChangeAspect="1"/>
          </p:cNvPicPr>
          <p:nvPr/>
        </p:nvPicPr>
        <p:blipFill>
          <a:blip r:embed="rId5"/>
          <a:stretch>
            <a:fillRect/>
          </a:stretch>
        </p:blipFill>
        <p:spPr>
          <a:xfrm>
            <a:off x="6808779" y="4468568"/>
            <a:ext cx="2434555" cy="1950008"/>
          </a:xfrm>
          <a:prstGeom prst="rect">
            <a:avLst/>
          </a:prstGeom>
        </p:spPr>
      </p:pic>
      <p:pic>
        <p:nvPicPr>
          <p:cNvPr id="7" name="Picture 6"/>
          <p:cNvPicPr>
            <a:picLocks noChangeAspect="1"/>
          </p:cNvPicPr>
          <p:nvPr/>
        </p:nvPicPr>
        <p:blipFill>
          <a:blip r:embed="rId6"/>
          <a:stretch>
            <a:fillRect/>
          </a:stretch>
        </p:blipFill>
        <p:spPr>
          <a:xfrm>
            <a:off x="9889446" y="4592171"/>
            <a:ext cx="1326823" cy="2014805"/>
          </a:xfrm>
          <a:prstGeom prst="rect">
            <a:avLst/>
          </a:prstGeom>
        </p:spPr>
      </p:pic>
      <p:pic>
        <p:nvPicPr>
          <p:cNvPr id="8" name="Picture 7"/>
          <p:cNvPicPr>
            <a:picLocks noChangeAspect="1"/>
          </p:cNvPicPr>
          <p:nvPr/>
        </p:nvPicPr>
        <p:blipFill>
          <a:blip r:embed="rId7"/>
          <a:stretch>
            <a:fillRect/>
          </a:stretch>
        </p:blipFill>
        <p:spPr>
          <a:xfrm>
            <a:off x="4387517" y="5100888"/>
            <a:ext cx="2247900" cy="1504950"/>
          </a:xfrm>
          <a:prstGeom prst="rect">
            <a:avLst/>
          </a:prstGeom>
        </p:spPr>
      </p:pic>
    </p:spTree>
    <p:extLst>
      <p:ext uri="{BB962C8B-B14F-4D97-AF65-F5344CB8AC3E}">
        <p14:creationId xmlns:p14="http://schemas.microsoft.com/office/powerpoint/2010/main" val="328313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Loan Products</a:t>
            </a:r>
            <a:endParaRPr lang="en-US" dirty="0"/>
          </a:p>
        </p:txBody>
      </p:sp>
      <p:sp>
        <p:nvSpPr>
          <p:cNvPr id="3" name="Content Placeholder 2"/>
          <p:cNvSpPr>
            <a:spLocks noGrp="1"/>
          </p:cNvSpPr>
          <p:nvPr>
            <p:ph idx="1"/>
          </p:nvPr>
        </p:nvSpPr>
        <p:spPr>
          <a:xfrm>
            <a:off x="581192" y="2180496"/>
            <a:ext cx="11029615" cy="2646401"/>
          </a:xfrm>
        </p:spPr>
        <p:txBody>
          <a:bodyPr/>
          <a:lstStyle/>
          <a:p>
            <a:r>
              <a:rPr lang="en-US" dirty="0" smtClean="0"/>
              <a:t>Commercial and Small Business Loans</a:t>
            </a:r>
          </a:p>
          <a:p>
            <a:pPr lvl="1"/>
            <a:r>
              <a:rPr lang="en-US" dirty="0" smtClean="0"/>
              <a:t>Equipment</a:t>
            </a:r>
          </a:p>
          <a:p>
            <a:pPr lvl="1"/>
            <a:r>
              <a:rPr lang="en-US" dirty="0" smtClean="0"/>
              <a:t>Agricultural</a:t>
            </a:r>
          </a:p>
          <a:p>
            <a:pPr lvl="1"/>
            <a:r>
              <a:rPr lang="en-US" dirty="0" smtClean="0"/>
              <a:t>Commercial Real Estate</a:t>
            </a:r>
          </a:p>
          <a:p>
            <a:pPr lvl="1"/>
            <a:r>
              <a:rPr lang="en-US" dirty="0" smtClean="0"/>
              <a:t>Lines of Credit</a:t>
            </a:r>
          </a:p>
          <a:p>
            <a:pPr lvl="1"/>
            <a:endParaRPr lang="en-US" dirty="0"/>
          </a:p>
        </p:txBody>
      </p:sp>
      <p:pic>
        <p:nvPicPr>
          <p:cNvPr id="4" name="Picture 3"/>
          <p:cNvPicPr>
            <a:picLocks noChangeAspect="1"/>
          </p:cNvPicPr>
          <p:nvPr/>
        </p:nvPicPr>
        <p:blipFill>
          <a:blip r:embed="rId2"/>
          <a:stretch>
            <a:fillRect/>
          </a:stretch>
        </p:blipFill>
        <p:spPr>
          <a:xfrm rot="1220499">
            <a:off x="8482325" y="2575264"/>
            <a:ext cx="3065776" cy="1945858"/>
          </a:xfrm>
          <a:prstGeom prst="rect">
            <a:avLst/>
          </a:prstGeom>
        </p:spPr>
      </p:pic>
      <p:pic>
        <p:nvPicPr>
          <p:cNvPr id="5" name="Picture 4"/>
          <p:cNvPicPr>
            <a:picLocks noChangeAspect="1"/>
          </p:cNvPicPr>
          <p:nvPr/>
        </p:nvPicPr>
        <p:blipFill>
          <a:blip r:embed="rId3"/>
          <a:stretch>
            <a:fillRect/>
          </a:stretch>
        </p:blipFill>
        <p:spPr>
          <a:xfrm rot="20799627">
            <a:off x="6244767" y="2266170"/>
            <a:ext cx="2085975" cy="1533525"/>
          </a:xfrm>
          <a:prstGeom prst="rect">
            <a:avLst/>
          </a:prstGeom>
        </p:spPr>
      </p:pic>
      <p:pic>
        <p:nvPicPr>
          <p:cNvPr id="6" name="Picture 5"/>
          <p:cNvPicPr>
            <a:picLocks noChangeAspect="1"/>
          </p:cNvPicPr>
          <p:nvPr/>
        </p:nvPicPr>
        <p:blipFill>
          <a:blip r:embed="rId4"/>
          <a:stretch>
            <a:fillRect/>
          </a:stretch>
        </p:blipFill>
        <p:spPr>
          <a:xfrm rot="501497">
            <a:off x="5312138" y="4019648"/>
            <a:ext cx="3711436" cy="2378868"/>
          </a:xfrm>
          <a:prstGeom prst="rect">
            <a:avLst/>
          </a:prstGeom>
        </p:spPr>
      </p:pic>
      <p:pic>
        <p:nvPicPr>
          <p:cNvPr id="7" name="Picture 6"/>
          <p:cNvPicPr>
            <a:picLocks noChangeAspect="1"/>
          </p:cNvPicPr>
          <p:nvPr/>
        </p:nvPicPr>
        <p:blipFill>
          <a:blip r:embed="rId5"/>
          <a:stretch>
            <a:fillRect/>
          </a:stretch>
        </p:blipFill>
        <p:spPr>
          <a:xfrm>
            <a:off x="8911117" y="4569778"/>
            <a:ext cx="2699690" cy="1902639"/>
          </a:xfrm>
          <a:prstGeom prst="rect">
            <a:avLst/>
          </a:prstGeom>
        </p:spPr>
      </p:pic>
      <p:pic>
        <p:nvPicPr>
          <p:cNvPr id="8" name="Picture 7"/>
          <p:cNvPicPr>
            <a:picLocks noChangeAspect="1"/>
          </p:cNvPicPr>
          <p:nvPr/>
        </p:nvPicPr>
        <p:blipFill>
          <a:blip r:embed="rId6"/>
          <a:stretch>
            <a:fillRect/>
          </a:stretch>
        </p:blipFill>
        <p:spPr>
          <a:xfrm>
            <a:off x="1592164" y="4722073"/>
            <a:ext cx="3231084" cy="1933562"/>
          </a:xfrm>
          <a:prstGeom prst="rect">
            <a:avLst/>
          </a:prstGeom>
        </p:spPr>
      </p:pic>
    </p:spTree>
    <p:extLst>
      <p:ext uri="{BB962C8B-B14F-4D97-AF65-F5344CB8AC3E}">
        <p14:creationId xmlns:p14="http://schemas.microsoft.com/office/powerpoint/2010/main" val="368678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9497" y="3429000"/>
            <a:ext cx="9353005" cy="3046988"/>
          </a:xfrm>
          <a:prstGeom prst="rect">
            <a:avLst/>
          </a:prstGeom>
          <a:noFill/>
        </p:spPr>
        <p:txBody>
          <a:bodyPr wrap="square" rtlCol="0">
            <a:spAutoFit/>
          </a:bodyPr>
          <a:lstStyle/>
          <a:p>
            <a:pPr algn="ctr"/>
            <a:r>
              <a:rPr lang="en-US" sz="9600" dirty="0" smtClean="0">
                <a:latin typeface="Bernard MT Condensed" panose="02050806060905020404" pitchFamily="18" charset="0"/>
              </a:rPr>
              <a:t>Let’s Meet Some Bankers!!</a:t>
            </a:r>
            <a:endParaRPr lang="en-US" sz="9600" dirty="0">
              <a:latin typeface="Bernard MT Condensed" panose="02050806060905020404" pitchFamily="18" charset="0"/>
            </a:endParaRPr>
          </a:p>
        </p:txBody>
      </p:sp>
    </p:spTree>
    <p:extLst>
      <p:ext uri="{BB962C8B-B14F-4D97-AF65-F5344CB8AC3E}">
        <p14:creationId xmlns:p14="http://schemas.microsoft.com/office/powerpoint/2010/main" val="3136380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Director of IT:  </a:t>
            </a:r>
            <a:r>
              <a:rPr lang="en-US" b="1" dirty="0" smtClean="0">
                <a:solidFill>
                  <a:srgbClr val="FF0000"/>
                </a:solidFill>
              </a:rPr>
              <a:t>Mike Dinelli</a:t>
            </a:r>
            <a:endParaRPr lang="en-US" b="1" dirty="0">
              <a:solidFill>
                <a:srgbClr val="FF0000"/>
              </a:solidFill>
            </a:endParaRPr>
          </a:p>
        </p:txBody>
      </p:sp>
      <p:pic>
        <p:nvPicPr>
          <p:cNvPr id="3" name="Picture 2"/>
          <p:cNvPicPr>
            <a:picLocks noChangeAspect="1"/>
          </p:cNvPicPr>
          <p:nvPr/>
        </p:nvPicPr>
        <p:blipFill>
          <a:blip r:embed="rId2"/>
          <a:stretch>
            <a:fillRect/>
          </a:stretch>
        </p:blipFill>
        <p:spPr>
          <a:xfrm>
            <a:off x="2567765" y="2509646"/>
            <a:ext cx="6019594" cy="2803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290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Consumer Credit Officer:  </a:t>
            </a:r>
            <a:r>
              <a:rPr lang="en-US" b="1" dirty="0" smtClean="0">
                <a:solidFill>
                  <a:srgbClr val="FF0000"/>
                </a:solidFill>
              </a:rPr>
              <a:t>Penny Dawkins</a:t>
            </a:r>
            <a:endParaRPr lang="en-US"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42627837"/>
              </p:ext>
            </p:extLst>
          </p:nvPr>
        </p:nvGraphicFramePr>
        <p:xfrm>
          <a:off x="896470" y="2109300"/>
          <a:ext cx="10399059" cy="2560320"/>
        </p:xfrm>
        <a:graphic>
          <a:graphicData uri="http://schemas.openxmlformats.org/drawingml/2006/table">
            <a:tbl>
              <a:tblPr firstRow="1" bandRow="1">
                <a:tableStyleId>{5C22544A-7EE6-4342-B048-85BDC9FD1C3A}</a:tableStyleId>
              </a:tblPr>
              <a:tblGrid>
                <a:gridCol w="3329750">
                  <a:extLst>
                    <a:ext uri="{9D8B030D-6E8A-4147-A177-3AD203B41FA5}">
                      <a16:colId xmlns:a16="http://schemas.microsoft.com/office/drawing/2014/main" val="1410475430"/>
                    </a:ext>
                  </a:extLst>
                </a:gridCol>
                <a:gridCol w="7069309">
                  <a:extLst>
                    <a:ext uri="{9D8B030D-6E8A-4147-A177-3AD203B41FA5}">
                      <a16:colId xmlns:a16="http://schemas.microsoft.com/office/drawing/2014/main" val="1827588657"/>
                    </a:ext>
                  </a:extLst>
                </a:gridCol>
              </a:tblGrid>
              <a:tr h="335811">
                <a:tc gridSpan="2">
                  <a:txBody>
                    <a:bodyPr/>
                    <a:lstStyle/>
                    <a:p>
                      <a:r>
                        <a:rPr lang="en-US" dirty="0" smtClean="0"/>
                        <a:t>What Lenders Consider to Approve a Loan…</a:t>
                      </a:r>
                      <a:endParaRPr lang="en-US" dirty="0"/>
                    </a:p>
                  </a:txBody>
                  <a:tcPr anchor="ctr"/>
                </a:tc>
                <a:tc hMerge="1">
                  <a:txBody>
                    <a:bodyPr/>
                    <a:lstStyle/>
                    <a:p>
                      <a:endParaRPr lang="en-US" dirty="0"/>
                    </a:p>
                  </a:txBody>
                  <a:tcPr/>
                </a:tc>
                <a:extLst>
                  <a:ext uri="{0D108BD9-81ED-4DB2-BD59-A6C34878D82A}">
                    <a16:rowId xmlns:a16="http://schemas.microsoft.com/office/drawing/2014/main" val="547999299"/>
                  </a:ext>
                </a:extLst>
              </a:tr>
              <a:tr h="335811">
                <a:tc>
                  <a:txBody>
                    <a:bodyPr/>
                    <a:lstStyle/>
                    <a:p>
                      <a:r>
                        <a:rPr lang="en-US" b="1" dirty="0" smtClean="0"/>
                        <a:t>Credit Score = </a:t>
                      </a:r>
                    </a:p>
                    <a:p>
                      <a:r>
                        <a:rPr lang="en-US" b="1" i="1" dirty="0" smtClean="0">
                          <a:solidFill>
                            <a:srgbClr val="FF0000"/>
                          </a:solidFill>
                        </a:rPr>
                        <a:t>History of Repayment</a:t>
                      </a:r>
                      <a:endParaRPr lang="en-US" b="1" i="1" dirty="0">
                        <a:solidFill>
                          <a:srgbClr val="FF0000"/>
                        </a:solidFill>
                      </a:endParaRPr>
                    </a:p>
                  </a:txBody>
                  <a:tcPr/>
                </a:tc>
                <a:tc>
                  <a:txBody>
                    <a:bodyPr/>
                    <a:lstStyle/>
                    <a:p>
                      <a:r>
                        <a:rPr lang="en-US" dirty="0" smtClean="0"/>
                        <a:t>Is the credit score in a fair to excellent range? </a:t>
                      </a:r>
                      <a:endParaRPr lang="en-US" dirty="0"/>
                    </a:p>
                  </a:txBody>
                  <a:tcPr/>
                </a:tc>
                <a:extLst>
                  <a:ext uri="{0D108BD9-81ED-4DB2-BD59-A6C34878D82A}">
                    <a16:rowId xmlns:a16="http://schemas.microsoft.com/office/drawing/2014/main" val="2283349318"/>
                  </a:ext>
                </a:extLst>
              </a:tr>
              <a:tr h="335811">
                <a:tc>
                  <a:txBody>
                    <a:bodyPr/>
                    <a:lstStyle/>
                    <a:p>
                      <a:r>
                        <a:rPr lang="en-US" b="1" dirty="0" smtClean="0"/>
                        <a:t>Debt to Income (DTI) =</a:t>
                      </a:r>
                    </a:p>
                    <a:p>
                      <a:r>
                        <a:rPr lang="en-US" b="1" i="1" dirty="0" smtClean="0">
                          <a:solidFill>
                            <a:srgbClr val="FF0000"/>
                          </a:solidFill>
                        </a:rPr>
                        <a:t>Ability</a:t>
                      </a:r>
                      <a:r>
                        <a:rPr lang="en-US" b="1" i="1" baseline="0" dirty="0" smtClean="0">
                          <a:solidFill>
                            <a:srgbClr val="FF0000"/>
                          </a:solidFill>
                        </a:rPr>
                        <a:t> to Repay</a:t>
                      </a:r>
                      <a:endParaRPr lang="en-US" b="1" i="1" dirty="0" smtClean="0">
                        <a:solidFill>
                          <a:srgbClr val="FF0000"/>
                        </a:solidFill>
                      </a:endParaRPr>
                    </a:p>
                  </a:txBody>
                  <a:tcPr/>
                </a:tc>
                <a:tc>
                  <a:txBody>
                    <a:bodyPr/>
                    <a:lstStyle/>
                    <a:p>
                      <a:pPr marL="285750" indent="-285750">
                        <a:buFont typeface="Arial" panose="020B0604020202020204" pitchFamily="34" charset="0"/>
                        <a:buChar char="•"/>
                      </a:pPr>
                      <a:r>
                        <a:rPr lang="en-US" dirty="0" smtClean="0"/>
                        <a:t>Calculated</a:t>
                      </a:r>
                      <a:r>
                        <a:rPr lang="en-US" baseline="0" dirty="0" smtClean="0"/>
                        <a:t> by your monthly payments (obligations) divided by your monthly income</a:t>
                      </a:r>
                    </a:p>
                    <a:p>
                      <a:pPr marL="285750" indent="-285750">
                        <a:buFont typeface="Arial" panose="020B0604020202020204" pitchFamily="34" charset="0"/>
                        <a:buChar char="•"/>
                      </a:pPr>
                      <a:r>
                        <a:rPr lang="en-US" baseline="0" dirty="0" smtClean="0"/>
                        <a:t>Should be around 43% or less for secured loans</a:t>
                      </a:r>
                    </a:p>
                  </a:txBody>
                  <a:tcPr/>
                </a:tc>
                <a:extLst>
                  <a:ext uri="{0D108BD9-81ED-4DB2-BD59-A6C34878D82A}">
                    <a16:rowId xmlns:a16="http://schemas.microsoft.com/office/drawing/2014/main" val="1568601486"/>
                  </a:ext>
                </a:extLst>
              </a:tr>
              <a:tr h="335811">
                <a:tc>
                  <a:txBody>
                    <a:bodyPr/>
                    <a:lstStyle/>
                    <a:p>
                      <a:r>
                        <a:rPr lang="en-US" b="1" dirty="0" smtClean="0"/>
                        <a:t>Loan to Value (LTV) =</a:t>
                      </a:r>
                    </a:p>
                    <a:p>
                      <a:r>
                        <a:rPr lang="en-US" b="1" i="1" dirty="0" smtClean="0">
                          <a:solidFill>
                            <a:srgbClr val="FF0000"/>
                          </a:solidFill>
                        </a:rPr>
                        <a:t>Collateral Value</a:t>
                      </a:r>
                      <a:endParaRPr lang="en-US" b="1" i="1" dirty="0">
                        <a:solidFill>
                          <a:srgbClr val="FF0000"/>
                        </a:solidFill>
                      </a:endParaRPr>
                    </a:p>
                  </a:txBody>
                  <a:tcPr/>
                </a:tc>
                <a:tc>
                  <a:txBody>
                    <a:bodyPr/>
                    <a:lstStyle/>
                    <a:p>
                      <a:pPr marL="0" indent="0">
                        <a:buFont typeface="Arial" panose="020B0604020202020204" pitchFamily="34" charset="0"/>
                        <a:buNone/>
                      </a:pPr>
                      <a:r>
                        <a:rPr lang="en-US" baseline="0" dirty="0" smtClean="0"/>
                        <a:t>Is the collateral on the loan worth what we are lending?</a:t>
                      </a:r>
                    </a:p>
                    <a:p>
                      <a:pPr marL="0" indent="0">
                        <a:buFont typeface="Arial" panose="020B0604020202020204" pitchFamily="34" charset="0"/>
                        <a:buNone/>
                      </a:pPr>
                      <a:r>
                        <a:rPr lang="en-US" baseline="0" dirty="0" smtClean="0"/>
                        <a:t>Mortgages may only allow 80% of the total home value</a:t>
                      </a:r>
                    </a:p>
                  </a:txBody>
                  <a:tcPr/>
                </a:tc>
                <a:extLst>
                  <a:ext uri="{0D108BD9-81ED-4DB2-BD59-A6C34878D82A}">
                    <a16:rowId xmlns:a16="http://schemas.microsoft.com/office/drawing/2014/main" val="629749889"/>
                  </a:ext>
                </a:extLst>
              </a:tr>
            </a:tbl>
          </a:graphicData>
        </a:graphic>
      </p:graphicFrame>
    </p:spTree>
    <p:extLst>
      <p:ext uri="{BB962C8B-B14F-4D97-AF65-F5344CB8AC3E}">
        <p14:creationId xmlns:p14="http://schemas.microsoft.com/office/powerpoint/2010/main" val="3456780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break the ice!............Networking 101</a:t>
            </a:r>
            <a:endParaRPr lang="en-US" dirty="0"/>
          </a:p>
        </p:txBody>
      </p:sp>
      <p:pic>
        <p:nvPicPr>
          <p:cNvPr id="3" name="Picture 2"/>
          <p:cNvPicPr>
            <a:picLocks noChangeAspect="1"/>
          </p:cNvPicPr>
          <p:nvPr/>
        </p:nvPicPr>
        <p:blipFill>
          <a:blip r:embed="rId2"/>
          <a:stretch>
            <a:fillRect/>
          </a:stretch>
        </p:blipFill>
        <p:spPr>
          <a:xfrm>
            <a:off x="6569286" y="2281584"/>
            <a:ext cx="5415786" cy="3700075"/>
          </a:xfrm>
          <a:prstGeom prst="rect">
            <a:avLst/>
          </a:prstGeom>
        </p:spPr>
      </p:pic>
      <p:sp>
        <p:nvSpPr>
          <p:cNvPr id="4" name="TextBox 3"/>
          <p:cNvSpPr txBox="1"/>
          <p:nvPr/>
        </p:nvSpPr>
        <p:spPr>
          <a:xfrm>
            <a:off x="457200" y="1958196"/>
            <a:ext cx="6112086" cy="4524315"/>
          </a:xfrm>
          <a:prstGeom prst="rect">
            <a:avLst/>
          </a:prstGeom>
          <a:noFill/>
        </p:spPr>
        <p:txBody>
          <a:bodyPr wrap="square" rtlCol="0">
            <a:spAutoFit/>
          </a:bodyPr>
          <a:lstStyle/>
          <a:p>
            <a:pPr marL="342900" indent="-342900">
              <a:buAutoNum type="arabicPeriod"/>
            </a:pPr>
            <a:r>
              <a:rPr lang="en-US" sz="2400" dirty="0" smtClean="0"/>
              <a:t>Write down three things about yourself on the notecard</a:t>
            </a:r>
            <a:br>
              <a:rPr lang="en-US" sz="2400" dirty="0" smtClean="0"/>
            </a:br>
            <a:endParaRPr lang="en-US" sz="2400" dirty="0" smtClean="0"/>
          </a:p>
          <a:p>
            <a:pPr marL="342900" indent="-342900">
              <a:buAutoNum type="arabicPeriod"/>
            </a:pPr>
            <a:r>
              <a:rPr lang="en-US" sz="2400" dirty="0" smtClean="0"/>
              <a:t>Turn in your notecards</a:t>
            </a:r>
            <a:br>
              <a:rPr lang="en-US" sz="2400" dirty="0" smtClean="0"/>
            </a:br>
            <a:endParaRPr lang="en-US" sz="2400" dirty="0" smtClean="0"/>
          </a:p>
          <a:p>
            <a:pPr marL="342900" indent="-342900">
              <a:buAutoNum type="arabicPeriod"/>
            </a:pPr>
            <a:r>
              <a:rPr lang="en-US" sz="2400" dirty="0" smtClean="0"/>
              <a:t>Draw a notecard</a:t>
            </a:r>
            <a:br>
              <a:rPr lang="en-US" sz="2400" dirty="0" smtClean="0"/>
            </a:br>
            <a:endParaRPr lang="en-US" sz="2400" dirty="0" smtClean="0"/>
          </a:p>
          <a:p>
            <a:pPr marL="342900" indent="-342900">
              <a:buAutoNum type="arabicPeriod"/>
            </a:pPr>
            <a:r>
              <a:rPr lang="en-US" sz="2400" dirty="0" smtClean="0"/>
              <a:t>Speed chat!  Find who your card belongs to by asking questions.  (You have 23 seconds per person if you have to chat with everyone)…GO!</a:t>
            </a:r>
          </a:p>
          <a:p>
            <a:pPr marL="342900" indent="-342900">
              <a:buAutoNum type="arabicPeriod"/>
            </a:pPr>
            <a:endParaRPr lang="en-US" sz="2400" dirty="0"/>
          </a:p>
        </p:txBody>
      </p:sp>
    </p:spTree>
    <p:extLst>
      <p:ext uri="{BB962C8B-B14F-4D97-AF65-F5344CB8AC3E}">
        <p14:creationId xmlns:p14="http://schemas.microsoft.com/office/powerpoint/2010/main" val="3572181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Chief Operations Officer : </a:t>
            </a:r>
            <a:r>
              <a:rPr lang="en-US" b="1" dirty="0" smtClean="0">
                <a:solidFill>
                  <a:schemeClr val="accent3"/>
                </a:solidFill>
              </a:rPr>
              <a:t>Jeff Cantrell</a:t>
            </a:r>
            <a:endParaRPr lang="en-US" b="1" dirty="0">
              <a:solidFill>
                <a:schemeClr val="accent3"/>
              </a:solidFill>
            </a:endParaRPr>
          </a:p>
        </p:txBody>
      </p:sp>
      <p:pic>
        <p:nvPicPr>
          <p:cNvPr id="3" name="Jeff Video-Staff_Motivation_Commerci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86817" y="1888957"/>
            <a:ext cx="6007769" cy="4505827"/>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236454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Banking:  </a:t>
            </a:r>
            <a:r>
              <a:rPr lang="en-US" b="1" dirty="0" smtClean="0">
                <a:solidFill>
                  <a:srgbClr val="FF0000"/>
                </a:solidFill>
              </a:rPr>
              <a:t>Charles Driest</a:t>
            </a:r>
            <a:endParaRPr lang="en-US" b="1" dirty="0">
              <a:solidFill>
                <a:srgbClr val="FF0000"/>
              </a:solidFill>
            </a:endParaRPr>
          </a:p>
        </p:txBody>
      </p:sp>
      <p:pic>
        <p:nvPicPr>
          <p:cNvPr id="3" name="Picture 2"/>
          <p:cNvPicPr>
            <a:picLocks noChangeAspect="1"/>
          </p:cNvPicPr>
          <p:nvPr/>
        </p:nvPicPr>
        <p:blipFill>
          <a:blip r:embed="rId2"/>
          <a:stretch>
            <a:fillRect/>
          </a:stretch>
        </p:blipFill>
        <p:spPr>
          <a:xfrm>
            <a:off x="3488634" y="1933123"/>
            <a:ext cx="4766227" cy="46420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140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smtClean="0"/>
              <a:t>How banks contribute to their communities</a:t>
            </a:r>
            <a:endParaRPr lang="en-US" sz="3600" dirty="0"/>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b="1" u="sng" dirty="0" smtClean="0">
                <a:solidFill>
                  <a:srgbClr val="FF0000"/>
                </a:solidFill>
              </a:rPr>
              <a:t>Community</a:t>
            </a:r>
            <a:r>
              <a:rPr lang="en-US" dirty="0" smtClean="0"/>
              <a:t> Banks Matter</a:t>
            </a:r>
            <a:endParaRPr lang="en-US" dirty="0"/>
          </a:p>
        </p:txBody>
      </p:sp>
      <p:sp>
        <p:nvSpPr>
          <p:cNvPr id="3" name="Content Placeholder 2"/>
          <p:cNvSpPr>
            <a:spLocks noGrp="1"/>
          </p:cNvSpPr>
          <p:nvPr>
            <p:ph idx="1"/>
          </p:nvPr>
        </p:nvSpPr>
        <p:spPr/>
        <p:txBody>
          <a:bodyPr/>
          <a:lstStyle/>
          <a:p>
            <a:pPr marL="0" indent="0">
              <a:buNone/>
            </a:pPr>
            <a:r>
              <a:rPr lang="en-US" dirty="0" smtClean="0"/>
              <a:t>There are lots of types of banks: Commercial, Retail, Exchange, Industrial, Investment, Agricultural, Savings, Central, etc.</a:t>
            </a:r>
          </a:p>
          <a:p>
            <a:r>
              <a:rPr lang="en-US" dirty="0" smtClean="0"/>
              <a:t>Community (Typically a blend of Commercial/Retail) </a:t>
            </a:r>
            <a:r>
              <a:rPr lang="en-US" dirty="0"/>
              <a:t>banks constitute </a:t>
            </a:r>
            <a:r>
              <a:rPr lang="en-US" b="1" dirty="0">
                <a:solidFill>
                  <a:srgbClr val="FF0000"/>
                </a:solidFill>
              </a:rPr>
              <a:t>99 percent of </a:t>
            </a:r>
            <a:r>
              <a:rPr lang="en-US" b="1" dirty="0" smtClean="0">
                <a:solidFill>
                  <a:srgbClr val="FF0000"/>
                </a:solidFill>
              </a:rPr>
              <a:t>all U.S. banks</a:t>
            </a:r>
          </a:p>
          <a:p>
            <a:pPr lvl="1"/>
            <a:r>
              <a:rPr lang="en-US" sz="1200" dirty="0" smtClean="0"/>
              <a:t>History – The word “Bank” is derived from the Italian for bench, </a:t>
            </a:r>
            <a:r>
              <a:rPr lang="en-US" sz="1200" dirty="0" err="1" smtClean="0"/>
              <a:t>banca</a:t>
            </a:r>
            <a:r>
              <a:rPr lang="en-US" sz="1200" dirty="0" smtClean="0"/>
              <a:t>, or counter; </a:t>
            </a:r>
            <a:r>
              <a:rPr lang="en-US" sz="1200" dirty="0"/>
              <a:t>The term bankrupt is a corruption of the Italian </a:t>
            </a:r>
            <a:r>
              <a:rPr lang="en-US" sz="1200" i="1" dirty="0" err="1"/>
              <a:t>banca</a:t>
            </a:r>
            <a:r>
              <a:rPr lang="en-US" sz="1200" i="1" dirty="0"/>
              <a:t> </a:t>
            </a:r>
            <a:r>
              <a:rPr lang="en-US" sz="1200" i="1" dirty="0" err="1"/>
              <a:t>rotta</a:t>
            </a:r>
            <a:r>
              <a:rPr lang="en-US" sz="1200" dirty="0"/>
              <a:t>, or broken </a:t>
            </a:r>
            <a:r>
              <a:rPr lang="en-US" sz="1200" dirty="0" smtClean="0"/>
              <a:t>bench.²</a:t>
            </a:r>
          </a:p>
          <a:p>
            <a:r>
              <a:rPr lang="en-US" u="sng" dirty="0" smtClean="0"/>
              <a:t>Jobs</a:t>
            </a:r>
            <a:r>
              <a:rPr lang="en-US" dirty="0" smtClean="0"/>
              <a:t>: Employ </a:t>
            </a:r>
            <a:r>
              <a:rPr lang="en-US" dirty="0"/>
              <a:t>nearly </a:t>
            </a:r>
            <a:r>
              <a:rPr lang="en-US" b="1" dirty="0">
                <a:solidFill>
                  <a:srgbClr val="FF0000"/>
                </a:solidFill>
              </a:rPr>
              <a:t>750,000 </a:t>
            </a:r>
            <a:r>
              <a:rPr lang="en-US" b="1" dirty="0" smtClean="0">
                <a:solidFill>
                  <a:srgbClr val="FF0000"/>
                </a:solidFill>
              </a:rPr>
              <a:t>Americans</a:t>
            </a:r>
          </a:p>
          <a:p>
            <a:r>
              <a:rPr lang="en-US" u="sng" dirty="0" smtClean="0"/>
              <a:t>Access</a:t>
            </a:r>
            <a:r>
              <a:rPr lang="en-US" dirty="0" smtClean="0"/>
              <a:t>: Only </a:t>
            </a:r>
            <a:r>
              <a:rPr lang="en-US" dirty="0"/>
              <a:t>physical banking presence in </a:t>
            </a:r>
            <a:r>
              <a:rPr lang="en-US" b="1" dirty="0">
                <a:solidFill>
                  <a:srgbClr val="FF0000"/>
                </a:solidFill>
              </a:rPr>
              <a:t>one in three U.S. counties</a:t>
            </a:r>
            <a:r>
              <a:rPr lang="en-US" dirty="0"/>
              <a:t>. </a:t>
            </a:r>
            <a:endParaRPr lang="en-US" dirty="0" smtClean="0"/>
          </a:p>
          <a:p>
            <a:r>
              <a:rPr lang="en-US" u="sng" dirty="0" smtClean="0"/>
              <a:t>Economic Engine</a:t>
            </a:r>
            <a:r>
              <a:rPr lang="en-US" dirty="0" smtClean="0"/>
              <a:t>: More </a:t>
            </a:r>
            <a:r>
              <a:rPr lang="en-US" dirty="0"/>
              <a:t>than </a:t>
            </a:r>
            <a:r>
              <a:rPr lang="en-US" b="1" dirty="0">
                <a:solidFill>
                  <a:srgbClr val="FF0000"/>
                </a:solidFill>
              </a:rPr>
              <a:t>$3.4 trillion in loans</a:t>
            </a:r>
            <a:r>
              <a:rPr lang="en-US" dirty="0"/>
              <a:t> to consumers, small businesses and the agricultural community, community banks channel local deposits into the Main Streets and neighborhoods they serve, spurring job creation, fostering </a:t>
            </a:r>
            <a:r>
              <a:rPr lang="en-US" dirty="0" smtClean="0"/>
              <a:t>innovation. </a:t>
            </a:r>
            <a:endParaRPr lang="en-US" dirty="0"/>
          </a:p>
        </p:txBody>
      </p:sp>
      <p:sp>
        <p:nvSpPr>
          <p:cNvPr id="4" name="TextBox 3"/>
          <p:cNvSpPr txBox="1"/>
          <p:nvPr/>
        </p:nvSpPr>
        <p:spPr>
          <a:xfrm>
            <a:off x="384423" y="5933312"/>
            <a:ext cx="5933908" cy="461665"/>
          </a:xfrm>
          <a:prstGeom prst="rect">
            <a:avLst/>
          </a:prstGeom>
          <a:noFill/>
        </p:spPr>
        <p:txBody>
          <a:bodyPr wrap="square" rtlCol="0">
            <a:spAutoFit/>
          </a:bodyPr>
          <a:lstStyle/>
          <a:p>
            <a:r>
              <a:rPr lang="en-US" sz="1200" dirty="0" smtClean="0"/>
              <a:t>*Data from Independent Community Bankers of America, </a:t>
            </a:r>
            <a:r>
              <a:rPr lang="en-US" sz="1200" dirty="0" smtClean="0">
                <a:hlinkClick r:id="rId2"/>
              </a:rPr>
              <a:t>https://www.icba.org/</a:t>
            </a:r>
            <a:endParaRPr lang="en-US" sz="1200" dirty="0" smtClean="0"/>
          </a:p>
          <a:p>
            <a:r>
              <a:rPr lang="en-US" sz="1200" dirty="0" smtClean="0"/>
              <a:t>²https</a:t>
            </a:r>
            <a:r>
              <a:rPr lang="en-US" sz="1200" dirty="0"/>
              <a:t>://en.wikipedia.org/wiki/History_of_banking</a:t>
            </a:r>
          </a:p>
        </p:txBody>
      </p:sp>
    </p:spTree>
    <p:extLst>
      <p:ext uri="{BB962C8B-B14F-4D97-AF65-F5344CB8AC3E}">
        <p14:creationId xmlns:p14="http://schemas.microsoft.com/office/powerpoint/2010/main" val="3163226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Contributing to communities: </a:t>
            </a:r>
            <a:r>
              <a:rPr lang="en-US" sz="3600" u="sng" dirty="0"/>
              <a:t>Economic Engine</a:t>
            </a:r>
            <a:endParaRPr lang="en-US" sz="3600" dirty="0"/>
          </a:p>
        </p:txBody>
      </p:sp>
      <p:pic>
        <p:nvPicPr>
          <p:cNvPr id="8" name="dUtwW4kWk10"/>
          <p:cNvPicPr>
            <a:picLocks noGrp="1" noRot="1" noChangeAspect="1"/>
          </p:cNvPicPr>
          <p:nvPr>
            <p:ph sz="half" idx="1"/>
            <a:videoFile r:link="rId1"/>
          </p:nvPr>
        </p:nvPicPr>
        <p:blipFill>
          <a:blip r:embed="rId5"/>
          <a:stretch>
            <a:fillRect/>
          </a:stretch>
        </p:blipFill>
        <p:spPr>
          <a:xfrm>
            <a:off x="1006475" y="2757488"/>
            <a:ext cx="4572000" cy="2571750"/>
          </a:xfrm>
          <a:prstGeom prst="rect">
            <a:avLst/>
          </a:prstGeom>
        </p:spPr>
      </p:pic>
      <p:pic>
        <p:nvPicPr>
          <p:cNvPr id="9" name="yQGme0FOU4A"/>
          <p:cNvPicPr>
            <a:picLocks noGrp="1" noRot="1" noChangeAspect="1"/>
          </p:cNvPicPr>
          <p:nvPr>
            <p:ph sz="half" idx="2"/>
            <a:videoFile r:link="rId2"/>
          </p:nvPr>
        </p:nvPicPr>
        <p:blipFill>
          <a:blip r:embed="rId6"/>
          <a:stretch>
            <a:fillRect/>
          </a:stretch>
        </p:blipFill>
        <p:spPr>
          <a:xfrm>
            <a:off x="6613525" y="2757488"/>
            <a:ext cx="4572000" cy="2571750"/>
          </a:xfrm>
          <a:prstGeom prst="rect">
            <a:avLst/>
          </a:prstGeo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Tree>
    <p:extLst>
      <p:ext uri="{BB962C8B-B14F-4D97-AF65-F5344CB8AC3E}">
        <p14:creationId xmlns:p14="http://schemas.microsoft.com/office/powerpoint/2010/main" val="3196832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to our communities</a:t>
            </a:r>
            <a:endParaRPr lang="en-US" dirty="0"/>
          </a:p>
        </p:txBody>
      </p:sp>
      <p:sp>
        <p:nvSpPr>
          <p:cNvPr id="3" name="Text Placeholder 2"/>
          <p:cNvSpPr>
            <a:spLocks noGrp="1"/>
          </p:cNvSpPr>
          <p:nvPr>
            <p:ph type="body" idx="1"/>
          </p:nvPr>
        </p:nvSpPr>
        <p:spPr/>
        <p:txBody>
          <a:bodyPr/>
          <a:lstStyle/>
          <a:p>
            <a:r>
              <a:rPr lang="en-US" dirty="0" smtClean="0"/>
              <a:t>Habitat for Humanity</a:t>
            </a:r>
            <a:endParaRPr lang="en-US" dirty="0"/>
          </a:p>
        </p:txBody>
      </p:sp>
      <p:pic>
        <p:nvPicPr>
          <p:cNvPr id="7" name="Content Placeholder 6"/>
          <p:cNvPicPr>
            <a:picLocks noGrp="1" noChangeAspect="1"/>
          </p:cNvPicPr>
          <p:nvPr>
            <p:ph sz="half" idx="2"/>
          </p:nvPr>
        </p:nvPicPr>
        <p:blipFill>
          <a:blip r:embed="rId2"/>
          <a:stretch>
            <a:fillRect/>
          </a:stretch>
        </p:blipFill>
        <p:spPr>
          <a:xfrm>
            <a:off x="1324604" y="2925763"/>
            <a:ext cx="3905579" cy="2935287"/>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5571235" y="2671763"/>
            <a:ext cx="1905000" cy="1905000"/>
          </a:xfrm>
          <a:prstGeom prst="rect">
            <a:avLst/>
          </a:prstGeom>
        </p:spPr>
      </p:pic>
      <p:pic>
        <p:nvPicPr>
          <p:cNvPr id="9" name="Picture 8"/>
          <p:cNvPicPr>
            <a:picLocks noChangeAspect="1"/>
          </p:cNvPicPr>
          <p:nvPr/>
        </p:nvPicPr>
        <p:blipFill>
          <a:blip r:embed="rId4"/>
          <a:stretch>
            <a:fillRect/>
          </a:stretch>
        </p:blipFill>
        <p:spPr>
          <a:xfrm>
            <a:off x="7795952" y="2671763"/>
            <a:ext cx="1905000" cy="1905000"/>
          </a:xfrm>
          <a:prstGeom prst="rect">
            <a:avLst/>
          </a:prstGeom>
        </p:spPr>
      </p:pic>
      <p:pic>
        <p:nvPicPr>
          <p:cNvPr id="10" name="Picture 9"/>
          <p:cNvPicPr>
            <a:picLocks noChangeAspect="1"/>
          </p:cNvPicPr>
          <p:nvPr/>
        </p:nvPicPr>
        <p:blipFill>
          <a:blip r:embed="rId5"/>
          <a:stretch>
            <a:fillRect/>
          </a:stretch>
        </p:blipFill>
        <p:spPr>
          <a:xfrm>
            <a:off x="9914199" y="2671763"/>
            <a:ext cx="1905000" cy="1905000"/>
          </a:xfrm>
          <a:prstGeom prst="rect">
            <a:avLst/>
          </a:prstGeom>
        </p:spPr>
      </p:pic>
      <p:pic>
        <p:nvPicPr>
          <p:cNvPr id="11" name="Picture 10"/>
          <p:cNvPicPr>
            <a:picLocks noChangeAspect="1"/>
          </p:cNvPicPr>
          <p:nvPr/>
        </p:nvPicPr>
        <p:blipFill>
          <a:blip r:embed="rId6"/>
          <a:stretch>
            <a:fillRect/>
          </a:stretch>
        </p:blipFill>
        <p:spPr>
          <a:xfrm>
            <a:off x="5592570" y="4830763"/>
            <a:ext cx="1905000" cy="1905000"/>
          </a:xfrm>
          <a:prstGeom prst="rect">
            <a:avLst/>
          </a:prstGeom>
        </p:spPr>
      </p:pic>
      <p:pic>
        <p:nvPicPr>
          <p:cNvPr id="12" name="Picture 11"/>
          <p:cNvPicPr>
            <a:picLocks noChangeAspect="1"/>
          </p:cNvPicPr>
          <p:nvPr/>
        </p:nvPicPr>
        <p:blipFill>
          <a:blip r:embed="rId7"/>
          <a:stretch>
            <a:fillRect/>
          </a:stretch>
        </p:blipFill>
        <p:spPr>
          <a:xfrm>
            <a:off x="7795952" y="4830763"/>
            <a:ext cx="1905000" cy="1905000"/>
          </a:xfrm>
          <a:prstGeom prst="rect">
            <a:avLst/>
          </a:prstGeom>
        </p:spPr>
      </p:pic>
      <p:pic>
        <p:nvPicPr>
          <p:cNvPr id="14" name="Picture 13"/>
          <p:cNvPicPr>
            <a:picLocks noChangeAspect="1"/>
          </p:cNvPicPr>
          <p:nvPr/>
        </p:nvPicPr>
        <p:blipFill>
          <a:blip r:embed="rId8"/>
          <a:stretch>
            <a:fillRect/>
          </a:stretch>
        </p:blipFill>
        <p:spPr>
          <a:xfrm>
            <a:off x="9906069" y="4791493"/>
            <a:ext cx="1905000" cy="1905000"/>
          </a:xfrm>
          <a:prstGeom prst="rect">
            <a:avLst/>
          </a:prstGeom>
        </p:spPr>
      </p:pic>
      <p:pic>
        <p:nvPicPr>
          <p:cNvPr id="15" name="Content Placeholder 3"/>
          <p:cNvPicPr>
            <a:picLocks noChangeAspect="1"/>
          </p:cNvPicPr>
          <p:nvPr/>
        </p:nvPicPr>
        <p:blipFill>
          <a:blip r:embed="rId9"/>
          <a:stretch>
            <a:fillRect/>
          </a:stretch>
        </p:blipFill>
        <p:spPr>
          <a:xfrm>
            <a:off x="4213197" y="5911850"/>
            <a:ext cx="1016986" cy="874713"/>
          </a:xfrm>
          <a:prstGeom prst="rect">
            <a:avLst/>
          </a:prstGeom>
        </p:spPr>
      </p:pic>
      <p:sp>
        <p:nvSpPr>
          <p:cNvPr id="16" name="Rectangle 15"/>
          <p:cNvSpPr/>
          <p:nvPr/>
        </p:nvSpPr>
        <p:spPr>
          <a:xfrm>
            <a:off x="947984" y="5821652"/>
            <a:ext cx="4295879" cy="1015663"/>
          </a:xfrm>
          <a:prstGeom prst="rect">
            <a:avLst/>
          </a:prstGeom>
          <a:noFill/>
        </p:spPr>
        <p:txBody>
          <a:bodyPr wrap="square" lIns="91440" tIns="45720" rIns="91440" bIns="45720">
            <a:spAutoFit/>
          </a:bodyPr>
          <a:lstStyle/>
          <a:p>
            <a:pPr algn="ct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VTO</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14258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a:t>
            </a:r>
            <a:endParaRPr lang="en-US" dirty="0"/>
          </a:p>
        </p:txBody>
      </p:sp>
      <p:sp>
        <p:nvSpPr>
          <p:cNvPr id="3" name="Text Placeholder 2"/>
          <p:cNvSpPr>
            <a:spLocks noGrp="1"/>
          </p:cNvSpPr>
          <p:nvPr>
            <p:ph type="body" idx="1"/>
          </p:nvPr>
        </p:nvSpPr>
        <p:spPr/>
        <p:txBody>
          <a:bodyPr/>
          <a:lstStyle/>
          <a:p>
            <a:r>
              <a:rPr lang="en-US" b="1" dirty="0" smtClean="0"/>
              <a:t>Essex Bank</a:t>
            </a:r>
            <a:r>
              <a:rPr lang="en-US" dirty="0" smtClean="0"/>
              <a:t>	</a:t>
            </a:r>
            <a:endParaRPr lang="en-US" dirty="0"/>
          </a:p>
        </p:txBody>
      </p:sp>
      <p:sp>
        <p:nvSpPr>
          <p:cNvPr id="4" name="Content Placeholder 3"/>
          <p:cNvSpPr>
            <a:spLocks noGrp="1"/>
          </p:cNvSpPr>
          <p:nvPr>
            <p:ph sz="half" idx="2"/>
          </p:nvPr>
        </p:nvSpPr>
        <p:spPr/>
        <p:txBody>
          <a:bodyPr/>
          <a:lstStyle/>
          <a:p>
            <a:r>
              <a:rPr lang="en-US" dirty="0" smtClean="0"/>
              <a:t>100+ entry level jobs</a:t>
            </a:r>
          </a:p>
          <a:p>
            <a:r>
              <a:rPr lang="en-US" dirty="0" smtClean="0"/>
              <a:t>Hire around 60 people annually</a:t>
            </a:r>
          </a:p>
          <a:p>
            <a:r>
              <a:rPr lang="en-US" dirty="0" smtClean="0"/>
              <a:t>Since 2017, 116 new hires have been entry level</a:t>
            </a:r>
          </a:p>
          <a:p>
            <a:r>
              <a:rPr lang="en-US" dirty="0" smtClean="0"/>
              <a:t>About 70 of our new hires since 2017 have been referred by an Essex Bank associate (top recruitment source)</a:t>
            </a:r>
          </a:p>
          <a:p>
            <a:endParaRPr lang="en-US" dirty="0"/>
          </a:p>
        </p:txBody>
      </p:sp>
      <p:sp>
        <p:nvSpPr>
          <p:cNvPr id="5" name="Text Placeholder 4"/>
          <p:cNvSpPr>
            <a:spLocks noGrp="1"/>
          </p:cNvSpPr>
          <p:nvPr>
            <p:ph type="body" sz="quarter" idx="3"/>
          </p:nvPr>
        </p:nvSpPr>
        <p:spPr/>
        <p:txBody>
          <a:bodyPr/>
          <a:lstStyle/>
          <a:p>
            <a:r>
              <a:rPr lang="en-US" b="1" dirty="0" smtClean="0"/>
              <a:t>Internships</a:t>
            </a:r>
            <a:endParaRPr lang="en-US" b="1" dirty="0"/>
          </a:p>
        </p:txBody>
      </p:sp>
      <p:sp>
        <p:nvSpPr>
          <p:cNvPr id="8" name="Content Placeholder 7"/>
          <p:cNvSpPr>
            <a:spLocks noGrp="1"/>
          </p:cNvSpPr>
          <p:nvPr>
            <p:ph sz="quarter" idx="4"/>
          </p:nvPr>
        </p:nvSpPr>
        <p:spPr/>
        <p:txBody>
          <a:bodyPr/>
          <a:lstStyle/>
          <a:p>
            <a:r>
              <a:rPr lang="en-US" dirty="0" smtClean="0"/>
              <a:t>Summer work for college students and teachers who have the opportunity to return</a:t>
            </a:r>
          </a:p>
          <a:p>
            <a:r>
              <a:rPr lang="en-US" dirty="0" smtClean="0"/>
              <a:t>Exposure to banking </a:t>
            </a:r>
          </a:p>
          <a:p>
            <a:r>
              <a:rPr lang="en-US" dirty="0" smtClean="0"/>
              <a:t>Shadow executives</a:t>
            </a:r>
          </a:p>
          <a:p>
            <a:r>
              <a:rPr lang="en-US" dirty="0" smtClean="0"/>
              <a:t>Project work</a:t>
            </a:r>
            <a:endParaRPr lang="en-US" dirty="0"/>
          </a:p>
        </p:txBody>
      </p:sp>
      <p:pic>
        <p:nvPicPr>
          <p:cNvPr id="10" name="Picture 9"/>
          <p:cNvPicPr>
            <a:picLocks noChangeAspect="1"/>
          </p:cNvPicPr>
          <p:nvPr/>
        </p:nvPicPr>
        <p:blipFill>
          <a:blip r:embed="rId2"/>
          <a:stretch>
            <a:fillRect/>
          </a:stretch>
        </p:blipFill>
        <p:spPr>
          <a:xfrm>
            <a:off x="8914259" y="4077838"/>
            <a:ext cx="1905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5608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Contributing to our communities</a:t>
            </a:r>
            <a:endParaRPr lang="en-US" sz="3600" dirty="0"/>
          </a:p>
        </p:txBody>
      </p:sp>
      <p:sp>
        <p:nvSpPr>
          <p:cNvPr id="2" name="Content Placeholder 1"/>
          <p:cNvSpPr>
            <a:spLocks noGrp="1"/>
          </p:cNvSpPr>
          <p:nvPr>
            <p:ph type="body" idx="1"/>
          </p:nvPr>
        </p:nvSpPr>
        <p:spPr>
          <a:xfrm>
            <a:off x="887219" y="2048152"/>
            <a:ext cx="5087075" cy="738745"/>
          </a:xfrm>
        </p:spPr>
        <p:txBody>
          <a:bodyPr>
            <a:noAutofit/>
          </a:bodyPr>
          <a:lstStyle/>
          <a:p>
            <a:pPr lvl="1"/>
            <a:endParaRPr lang="en-US" sz="2400" dirty="0" smtClean="0"/>
          </a:p>
          <a:p>
            <a:r>
              <a:rPr lang="en-US" sz="2400" b="1" dirty="0" smtClean="0"/>
              <a:t>Supporting </a:t>
            </a:r>
            <a:r>
              <a:rPr lang="en-US" sz="2400" b="1" dirty="0"/>
              <a:t>and facilitating financial literacy in local </a:t>
            </a:r>
            <a:r>
              <a:rPr lang="en-US" sz="2400" b="1" dirty="0" smtClean="0"/>
              <a:t>schools</a:t>
            </a:r>
            <a:endParaRPr lang="en-US" sz="2400" b="1" dirty="0"/>
          </a:p>
        </p:txBody>
      </p:sp>
      <p:sp>
        <p:nvSpPr>
          <p:cNvPr id="7" name="Content Placeholder 6"/>
          <p:cNvSpPr>
            <a:spLocks noGrp="1"/>
          </p:cNvSpPr>
          <p:nvPr>
            <p:ph sz="half" idx="2"/>
          </p:nvPr>
        </p:nvSpPr>
        <p:spPr/>
        <p:txBody>
          <a:bodyPr>
            <a:normAutofit fontScale="92500"/>
          </a:bodyPr>
          <a:lstStyle/>
          <a:p>
            <a:pPr lvl="1"/>
            <a:r>
              <a:rPr lang="en-US" sz="2200" dirty="0" smtClean="0"/>
              <a:t>Teach </a:t>
            </a:r>
            <a:r>
              <a:rPr lang="en-US" sz="2200" dirty="0"/>
              <a:t>financial literacy students: Elementary, Middle, High, Young Adult, Seniors</a:t>
            </a:r>
          </a:p>
          <a:p>
            <a:pPr lvl="1"/>
            <a:r>
              <a:rPr lang="en-US" sz="2200" dirty="0"/>
              <a:t>Fund financial literacy curriculums used in schools</a:t>
            </a:r>
          </a:p>
          <a:p>
            <a:pPr lvl="1"/>
            <a:r>
              <a:rPr lang="en-US" sz="2200" dirty="0"/>
              <a:t>Teach teachers how to teach financial material to students</a:t>
            </a:r>
          </a:p>
          <a:p>
            <a:pPr lvl="1"/>
            <a:r>
              <a:rPr lang="en-US" sz="2200" dirty="0"/>
              <a:t>Provide school supplies</a:t>
            </a:r>
          </a:p>
          <a:p>
            <a:endParaRPr lang="en-US" dirty="0"/>
          </a:p>
        </p:txBody>
      </p:sp>
      <p:pic>
        <p:nvPicPr>
          <p:cNvPr id="13" name="Picture 12"/>
          <p:cNvPicPr>
            <a:picLocks noChangeAspect="1"/>
          </p:cNvPicPr>
          <p:nvPr/>
        </p:nvPicPr>
        <p:blipFill>
          <a:blip r:embed="rId3"/>
          <a:stretch>
            <a:fillRect/>
          </a:stretch>
        </p:blipFill>
        <p:spPr>
          <a:xfrm>
            <a:off x="5974294" y="2048152"/>
            <a:ext cx="5748975" cy="3832651"/>
          </a:xfrm>
          <a:prstGeom prst="rect">
            <a:avLst/>
          </a:prstGeom>
        </p:spPr>
      </p:pic>
    </p:spTree>
    <p:extLst>
      <p:ext uri="{BB962C8B-B14F-4D97-AF65-F5344CB8AC3E}">
        <p14:creationId xmlns:p14="http://schemas.microsoft.com/office/powerpoint/2010/main" val="3591446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to our communities</a:t>
            </a:r>
            <a:endParaRPr lang="en-US" dirty="0"/>
          </a:p>
        </p:txBody>
      </p:sp>
      <p:sp>
        <p:nvSpPr>
          <p:cNvPr id="3" name="Content Placeholder 2"/>
          <p:cNvSpPr>
            <a:spLocks noGrp="1"/>
          </p:cNvSpPr>
          <p:nvPr>
            <p:ph idx="1"/>
          </p:nvPr>
        </p:nvSpPr>
        <p:spPr>
          <a:xfrm>
            <a:off x="581192" y="2180496"/>
            <a:ext cx="11029615" cy="849575"/>
          </a:xfrm>
        </p:spPr>
        <p:txBody>
          <a:bodyPr>
            <a:normAutofit/>
          </a:bodyPr>
          <a:lstStyle/>
          <a:p>
            <a:r>
              <a:rPr lang="en-US" sz="4000" dirty="0" smtClean="0"/>
              <a:t>We support local communities in times of need…</a:t>
            </a:r>
            <a:endParaRPr lang="en-US" sz="4000" dirty="0"/>
          </a:p>
        </p:txBody>
      </p:sp>
      <p:pic>
        <p:nvPicPr>
          <p:cNvPr id="4" name="Picture 3"/>
          <p:cNvPicPr>
            <a:picLocks noChangeAspect="1"/>
          </p:cNvPicPr>
          <p:nvPr/>
        </p:nvPicPr>
        <p:blipFill>
          <a:blip r:embed="rId2"/>
          <a:stretch>
            <a:fillRect/>
          </a:stretch>
        </p:blipFill>
        <p:spPr>
          <a:xfrm>
            <a:off x="1039906" y="2979271"/>
            <a:ext cx="2679092" cy="1808629"/>
          </a:xfrm>
          <a:prstGeom prst="rect">
            <a:avLst/>
          </a:prstGeom>
        </p:spPr>
      </p:pic>
      <p:pic>
        <p:nvPicPr>
          <p:cNvPr id="5" name="Picture 4"/>
          <p:cNvPicPr>
            <a:picLocks noChangeAspect="1"/>
          </p:cNvPicPr>
          <p:nvPr/>
        </p:nvPicPr>
        <p:blipFill>
          <a:blip r:embed="rId3"/>
          <a:stretch>
            <a:fillRect/>
          </a:stretch>
        </p:blipFill>
        <p:spPr>
          <a:xfrm>
            <a:off x="1039906" y="4918019"/>
            <a:ext cx="2679092" cy="1808387"/>
          </a:xfrm>
          <a:prstGeom prst="rect">
            <a:avLst/>
          </a:prstGeom>
        </p:spPr>
      </p:pic>
      <p:pic>
        <p:nvPicPr>
          <p:cNvPr id="1026" name="Picture 2" descr="Image may contain: one or more people, crowd and outdo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902" y="28829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7800806" y="2869697"/>
            <a:ext cx="1905000" cy="1905000"/>
          </a:xfrm>
          <a:prstGeom prst="rect">
            <a:avLst/>
          </a:prstGeom>
        </p:spPr>
      </p:pic>
      <p:pic>
        <p:nvPicPr>
          <p:cNvPr id="7" name="Picture 6"/>
          <p:cNvPicPr>
            <a:picLocks noChangeAspect="1"/>
          </p:cNvPicPr>
          <p:nvPr/>
        </p:nvPicPr>
        <p:blipFill>
          <a:blip r:embed="rId7"/>
          <a:stretch>
            <a:fillRect/>
          </a:stretch>
        </p:blipFill>
        <p:spPr>
          <a:xfrm>
            <a:off x="5759902" y="4821406"/>
            <a:ext cx="1905000" cy="1905000"/>
          </a:xfrm>
          <a:prstGeom prst="rect">
            <a:avLst/>
          </a:prstGeom>
        </p:spPr>
      </p:pic>
      <p:pic>
        <p:nvPicPr>
          <p:cNvPr id="8" name="Picture 7"/>
          <p:cNvPicPr>
            <a:picLocks noChangeAspect="1"/>
          </p:cNvPicPr>
          <p:nvPr/>
        </p:nvPicPr>
        <p:blipFill>
          <a:blip r:embed="rId8"/>
          <a:stretch>
            <a:fillRect/>
          </a:stretch>
        </p:blipFill>
        <p:spPr>
          <a:xfrm>
            <a:off x="9841711" y="2869697"/>
            <a:ext cx="1905000" cy="1905000"/>
          </a:xfrm>
          <a:prstGeom prst="rect">
            <a:avLst/>
          </a:prstGeom>
        </p:spPr>
      </p:pic>
    </p:spTree>
    <p:extLst>
      <p:ext uri="{BB962C8B-B14F-4D97-AF65-F5344CB8AC3E}">
        <p14:creationId xmlns:p14="http://schemas.microsoft.com/office/powerpoint/2010/main" val="2428967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meet some more bankers!</a:t>
            </a:r>
            <a:endParaRPr lang="en-US" dirty="0"/>
          </a:p>
        </p:txBody>
      </p:sp>
      <p:pic>
        <p:nvPicPr>
          <p:cNvPr id="4" name="Content Placeholder 3"/>
          <p:cNvPicPr>
            <a:picLocks noGrp="1" noChangeAspect="1"/>
          </p:cNvPicPr>
          <p:nvPr>
            <p:ph idx="1"/>
          </p:nvPr>
        </p:nvPicPr>
        <p:blipFill>
          <a:blip r:embed="rId2"/>
          <a:stretch>
            <a:fillRect/>
          </a:stretch>
        </p:blipFill>
        <p:spPr>
          <a:xfrm>
            <a:off x="2743254" y="1984898"/>
            <a:ext cx="6705491" cy="4728873"/>
          </a:xfrm>
          <a:prstGeom prst="rect">
            <a:avLst/>
          </a:prstGeom>
        </p:spPr>
      </p:pic>
    </p:spTree>
    <p:extLst>
      <p:ext uri="{BB962C8B-B14F-4D97-AF65-F5344CB8AC3E}">
        <p14:creationId xmlns:p14="http://schemas.microsoft.com/office/powerpoint/2010/main" val="2620067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p:txBody>
          <a:bodyPr>
            <a:normAutofit fontScale="92500" lnSpcReduction="10000"/>
          </a:bodyPr>
          <a:lstStyle/>
          <a:p>
            <a:r>
              <a:rPr lang="en-US" sz="2400" dirty="0" smtClean="0"/>
              <a:t>Bank </a:t>
            </a:r>
            <a:r>
              <a:rPr lang="en-US" sz="2400" dirty="0"/>
              <a:t>Trivia </a:t>
            </a:r>
            <a:r>
              <a:rPr lang="en-US" sz="2400" dirty="0" err="1"/>
              <a:t>Kahoot</a:t>
            </a:r>
            <a:r>
              <a:rPr lang="en-US" sz="2400" dirty="0"/>
              <a:t> with Jay Oakey-Essex Bank’s General </a:t>
            </a:r>
            <a:r>
              <a:rPr lang="en-US" sz="2400" dirty="0" smtClean="0"/>
              <a:t>Counsel</a:t>
            </a:r>
          </a:p>
          <a:p>
            <a:r>
              <a:rPr lang="en-US" sz="2400" dirty="0"/>
              <a:t>Essay / Scholarship </a:t>
            </a:r>
            <a:r>
              <a:rPr lang="en-US" sz="2400" dirty="0" smtClean="0"/>
              <a:t>Overview</a:t>
            </a:r>
          </a:p>
          <a:p>
            <a:r>
              <a:rPr lang="en-US" sz="2400" dirty="0" smtClean="0"/>
              <a:t>Banking Basics</a:t>
            </a:r>
          </a:p>
          <a:p>
            <a:r>
              <a:rPr lang="en-US" sz="2400" dirty="0" smtClean="0"/>
              <a:t>Careers in </a:t>
            </a:r>
            <a:r>
              <a:rPr lang="en-US" sz="2400" dirty="0" smtClean="0"/>
              <a:t>Banking</a:t>
            </a:r>
          </a:p>
          <a:p>
            <a:r>
              <a:rPr lang="en-US" sz="2400" dirty="0" smtClean="0"/>
              <a:t>Community Involvement</a:t>
            </a:r>
            <a:endParaRPr lang="en-US" sz="2400" dirty="0" smtClean="0"/>
          </a:p>
          <a:p>
            <a:r>
              <a:rPr lang="en-US" sz="2400" dirty="0" smtClean="0"/>
              <a:t>Banker Meet and Greet</a:t>
            </a:r>
          </a:p>
          <a:p>
            <a:r>
              <a:rPr lang="en-US" sz="2400" dirty="0" smtClean="0"/>
              <a:t>Lunch</a:t>
            </a:r>
          </a:p>
          <a:p>
            <a:r>
              <a:rPr lang="en-US" sz="2400" dirty="0" smtClean="0"/>
              <a:t>Cash, Credit, &amp; Consequences: Game of Financial Literacy</a:t>
            </a:r>
          </a:p>
          <a:p>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9754081" y="4098809"/>
            <a:ext cx="2224530" cy="2224530"/>
          </a:xfrm>
          <a:prstGeom prst="rect">
            <a:avLst/>
          </a:prstGeom>
        </p:spPr>
      </p:pic>
    </p:spTree>
    <p:extLst>
      <p:ext uri="{BB962C8B-B14F-4D97-AF65-F5344CB8AC3E}">
        <p14:creationId xmlns:p14="http://schemas.microsoft.com/office/powerpoint/2010/main" val="607830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r="5278"/>
          <a:stretch/>
        </p:blipFill>
        <p:spPr bwMode="auto">
          <a:xfrm>
            <a:off x="1680671" y="742133"/>
            <a:ext cx="8579342" cy="57384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91849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Loans: How much will college cost!?</a:t>
            </a:r>
            <a:endParaRPr lang="en-US" dirty="0"/>
          </a:p>
        </p:txBody>
      </p:sp>
      <p:sp>
        <p:nvSpPr>
          <p:cNvPr id="3" name="Content Placeholder 2"/>
          <p:cNvSpPr>
            <a:spLocks noGrp="1"/>
          </p:cNvSpPr>
          <p:nvPr>
            <p:ph idx="1"/>
          </p:nvPr>
        </p:nvSpPr>
        <p:spPr/>
        <p:txBody>
          <a:bodyPr>
            <a:normAutofit/>
          </a:bodyPr>
          <a:lstStyle/>
          <a:p>
            <a:r>
              <a:rPr lang="en-US" sz="3200" dirty="0" smtClean="0"/>
              <a:t>Average cost at private colleges:  </a:t>
            </a:r>
            <a:r>
              <a:rPr lang="en-US" sz="3200" b="1" dirty="0" smtClean="0">
                <a:solidFill>
                  <a:srgbClr val="FF0000"/>
                </a:solidFill>
              </a:rPr>
              <a:t>$34,740</a:t>
            </a:r>
          </a:p>
          <a:p>
            <a:r>
              <a:rPr lang="en-US" sz="3200" dirty="0" smtClean="0"/>
              <a:t>Average cost for state residents at public colleges:  </a:t>
            </a:r>
            <a:r>
              <a:rPr lang="en-US" sz="3200" b="1" dirty="0" smtClean="0">
                <a:solidFill>
                  <a:srgbClr val="FF0000"/>
                </a:solidFill>
              </a:rPr>
              <a:t>$9,970</a:t>
            </a:r>
          </a:p>
          <a:p>
            <a:r>
              <a:rPr lang="en-US" sz="3200" dirty="0" smtClean="0"/>
              <a:t>Average cost for out-of-state residents at public universities:  </a:t>
            </a:r>
            <a:r>
              <a:rPr lang="en-US" sz="3200" b="1" dirty="0" smtClean="0">
                <a:solidFill>
                  <a:srgbClr val="FF0000"/>
                </a:solidFill>
              </a:rPr>
              <a:t>$26,620</a:t>
            </a:r>
            <a:endParaRPr lang="en-US" sz="3200" b="1" dirty="0">
              <a:solidFill>
                <a:srgbClr val="FF0000"/>
              </a:solidFill>
            </a:endParaRPr>
          </a:p>
        </p:txBody>
      </p:sp>
    </p:spTree>
    <p:extLst>
      <p:ext uri="{BB962C8B-B14F-4D97-AF65-F5344CB8AC3E}">
        <p14:creationId xmlns:p14="http://schemas.microsoft.com/office/powerpoint/2010/main" val="3015646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your Career pay for your education?</a:t>
            </a:r>
            <a:endParaRPr lang="en-US" dirty="0"/>
          </a:p>
        </p:txBody>
      </p:sp>
      <p:sp>
        <p:nvSpPr>
          <p:cNvPr id="3" name="Content Placeholder 2"/>
          <p:cNvSpPr>
            <a:spLocks noGrp="1"/>
          </p:cNvSpPr>
          <p:nvPr>
            <p:ph idx="1"/>
          </p:nvPr>
        </p:nvSpPr>
        <p:spPr/>
        <p:txBody>
          <a:bodyPr>
            <a:normAutofit/>
          </a:bodyPr>
          <a:lstStyle/>
          <a:p>
            <a:r>
              <a:rPr lang="en-US" sz="2400" dirty="0" smtClean="0"/>
              <a:t>Be educated about getting your education.  </a:t>
            </a:r>
          </a:p>
          <a:p>
            <a:r>
              <a:rPr lang="en-US" sz="2400" dirty="0" smtClean="0"/>
              <a:t>Can you get the education you need at a lower cost?</a:t>
            </a:r>
          </a:p>
          <a:p>
            <a:r>
              <a:rPr lang="en-US" sz="2400" dirty="0" smtClean="0"/>
              <a:t>If you know what you want to be, do you know the average salary for that job?</a:t>
            </a:r>
          </a:p>
          <a:p>
            <a:r>
              <a:rPr lang="en-US" sz="2400" dirty="0" smtClean="0"/>
              <a:t>Do you know how much formal education you will need to be qualified for the job?</a:t>
            </a:r>
          </a:p>
          <a:p>
            <a:r>
              <a:rPr lang="en-US" sz="2400" dirty="0" smtClean="0"/>
              <a:t>Does the salary of the job you want pay for the education you had to receive to get the job?  If so, how long until you pay off the debt?</a:t>
            </a:r>
            <a:endParaRPr lang="en-US" sz="2400" dirty="0"/>
          </a:p>
        </p:txBody>
      </p:sp>
    </p:spTree>
    <p:extLst>
      <p:ext uri="{BB962C8B-B14F-4D97-AF65-F5344CB8AC3E}">
        <p14:creationId xmlns:p14="http://schemas.microsoft.com/office/powerpoint/2010/main" val="228896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1624" y="1957097"/>
            <a:ext cx="7117977" cy="4900903"/>
          </a:xfrm>
          <a:prstGeom prst="rect">
            <a:avLst/>
          </a:prstGeom>
        </p:spPr>
      </p:pic>
      <p:sp>
        <p:nvSpPr>
          <p:cNvPr id="3" name="Title 2"/>
          <p:cNvSpPr>
            <a:spLocks noGrp="1"/>
          </p:cNvSpPr>
          <p:nvPr>
            <p:ph type="title"/>
          </p:nvPr>
        </p:nvSpPr>
        <p:spPr/>
        <p:txBody>
          <a:bodyPr>
            <a:normAutofit/>
          </a:bodyPr>
          <a:lstStyle/>
          <a:p>
            <a:pPr algn="ctr"/>
            <a:r>
              <a:rPr lang="en-US" sz="4400" dirty="0" smtClean="0"/>
              <a:t>Start saving money now!!!</a:t>
            </a:r>
            <a:endParaRPr lang="en-US" sz="4400" dirty="0"/>
          </a:p>
        </p:txBody>
      </p:sp>
      <p:sp>
        <p:nvSpPr>
          <p:cNvPr id="5" name="Cloud Callout 4"/>
          <p:cNvSpPr/>
          <p:nvPr/>
        </p:nvSpPr>
        <p:spPr>
          <a:xfrm>
            <a:off x="8014447" y="1957097"/>
            <a:ext cx="3596361" cy="3959609"/>
          </a:xfrm>
          <a:prstGeom prst="cloudCallout">
            <a:avLst>
              <a:gd name="adj1" fmla="val -102031"/>
              <a:gd name="adj2" fmla="val 32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Pay yourself first!</a:t>
            </a:r>
            <a:endParaRPr lang="en-US" sz="4400" b="1" dirty="0"/>
          </a:p>
        </p:txBody>
      </p:sp>
    </p:spTree>
    <p:extLst>
      <p:ext uri="{BB962C8B-B14F-4D97-AF65-F5344CB8AC3E}">
        <p14:creationId xmlns:p14="http://schemas.microsoft.com/office/powerpoint/2010/main" val="3419595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74554" y="895063"/>
            <a:ext cx="5916862" cy="2998088"/>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29768" y="4251960"/>
            <a:ext cx="5266944" cy="2304288"/>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Beginning at age </a:t>
            </a:r>
            <a:r>
              <a:rPr lang="en-US" b="1" dirty="0" smtClean="0">
                <a:solidFill>
                  <a:schemeClr val="accent3"/>
                </a:solidFill>
              </a:rPr>
              <a:t>25</a:t>
            </a:r>
            <a:r>
              <a:rPr lang="en-US" dirty="0" smtClean="0"/>
              <a:t> / Retiring at age 70</a:t>
            </a:r>
          </a:p>
          <a:p>
            <a:r>
              <a:rPr lang="en-US" dirty="0" smtClean="0"/>
              <a:t>Contributing 8% </a:t>
            </a:r>
          </a:p>
          <a:p>
            <a:r>
              <a:rPr lang="en-US" dirty="0" smtClean="0"/>
              <a:t>Starting salary $35,000</a:t>
            </a:r>
          </a:p>
          <a:p>
            <a:r>
              <a:rPr lang="en-US" dirty="0" smtClean="0"/>
              <a:t>Does not include other retirement benefits or savings (no Social Security)</a:t>
            </a:r>
          </a:p>
          <a:p>
            <a:r>
              <a:rPr lang="en-US" dirty="0" smtClean="0">
                <a:hlinkClick r:id="rId3"/>
              </a:rPr>
              <a:t>www.principal.com</a:t>
            </a:r>
            <a:r>
              <a:rPr lang="en-US" dirty="0" smtClean="0"/>
              <a:t> </a:t>
            </a:r>
          </a:p>
          <a:p>
            <a:endParaRPr lang="en-US" dirty="0"/>
          </a:p>
        </p:txBody>
      </p:sp>
      <p:pic>
        <p:nvPicPr>
          <p:cNvPr id="6" name="Picture 5"/>
          <p:cNvPicPr>
            <a:picLocks noChangeAspect="1"/>
          </p:cNvPicPr>
          <p:nvPr/>
        </p:nvPicPr>
        <p:blipFill>
          <a:blip r:embed="rId4"/>
          <a:stretch>
            <a:fillRect/>
          </a:stretch>
        </p:blipFill>
        <p:spPr>
          <a:xfrm>
            <a:off x="146303" y="895063"/>
            <a:ext cx="5833873" cy="2964366"/>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6717792" y="4175760"/>
            <a:ext cx="5266944" cy="2304288"/>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Beginning at age </a:t>
            </a:r>
            <a:r>
              <a:rPr lang="en-US" b="1" dirty="0" smtClean="0">
                <a:solidFill>
                  <a:schemeClr val="accent3"/>
                </a:solidFill>
              </a:rPr>
              <a:t>40</a:t>
            </a:r>
            <a:r>
              <a:rPr lang="en-US" dirty="0" smtClean="0"/>
              <a:t> / Retiring at age 70</a:t>
            </a:r>
          </a:p>
          <a:p>
            <a:r>
              <a:rPr lang="en-US" dirty="0" smtClean="0"/>
              <a:t>Contributing 8% </a:t>
            </a:r>
          </a:p>
          <a:p>
            <a:r>
              <a:rPr lang="en-US" dirty="0" smtClean="0"/>
              <a:t>Starting salary $35,000</a:t>
            </a:r>
          </a:p>
          <a:p>
            <a:r>
              <a:rPr lang="en-US" dirty="0" smtClean="0"/>
              <a:t>Does not include other retirement benefits or savings (no Social Security)</a:t>
            </a:r>
          </a:p>
          <a:p>
            <a:r>
              <a:rPr lang="en-US" dirty="0" smtClean="0">
                <a:hlinkClick r:id="rId3"/>
              </a:rPr>
              <a:t>www.principal.com</a:t>
            </a:r>
            <a:r>
              <a:rPr lang="en-US" dirty="0" smtClean="0"/>
              <a:t> </a:t>
            </a:r>
          </a:p>
          <a:p>
            <a:endParaRPr lang="en-US" dirty="0"/>
          </a:p>
        </p:txBody>
      </p:sp>
      <p:sp>
        <p:nvSpPr>
          <p:cNvPr id="8" name="TextBox 7"/>
          <p:cNvSpPr txBox="1"/>
          <p:nvPr/>
        </p:nvSpPr>
        <p:spPr>
          <a:xfrm>
            <a:off x="804672" y="1517904"/>
            <a:ext cx="2578608" cy="769441"/>
          </a:xfrm>
          <a:prstGeom prst="rect">
            <a:avLst/>
          </a:prstGeom>
          <a:noFill/>
        </p:spPr>
        <p:txBody>
          <a:bodyPr wrap="square" rtlCol="0">
            <a:spAutoFit/>
          </a:bodyPr>
          <a:lstStyle/>
          <a:p>
            <a:r>
              <a:rPr lang="en-US" sz="4400" dirty="0" smtClean="0">
                <a:solidFill>
                  <a:schemeClr val="accent3"/>
                </a:solidFill>
              </a:rPr>
              <a:t>$960,484</a:t>
            </a:r>
            <a:endParaRPr lang="en-US" sz="4400" dirty="0">
              <a:solidFill>
                <a:schemeClr val="accent3"/>
              </a:solidFill>
            </a:endParaRPr>
          </a:p>
        </p:txBody>
      </p:sp>
      <p:sp>
        <p:nvSpPr>
          <p:cNvPr id="9" name="TextBox 8"/>
          <p:cNvSpPr txBox="1"/>
          <p:nvPr/>
        </p:nvSpPr>
        <p:spPr>
          <a:xfrm>
            <a:off x="6928104" y="1517903"/>
            <a:ext cx="2578608" cy="769441"/>
          </a:xfrm>
          <a:prstGeom prst="rect">
            <a:avLst/>
          </a:prstGeom>
          <a:noFill/>
        </p:spPr>
        <p:txBody>
          <a:bodyPr wrap="square" rtlCol="0">
            <a:spAutoFit/>
          </a:bodyPr>
          <a:lstStyle/>
          <a:p>
            <a:r>
              <a:rPr lang="en-US" sz="4400" dirty="0" smtClean="0">
                <a:solidFill>
                  <a:schemeClr val="accent3"/>
                </a:solidFill>
              </a:rPr>
              <a:t>$319,060</a:t>
            </a:r>
            <a:endParaRPr lang="en-US" sz="4400" dirty="0">
              <a:solidFill>
                <a:schemeClr val="accent3"/>
              </a:solidFill>
            </a:endParaRPr>
          </a:p>
        </p:txBody>
      </p:sp>
    </p:spTree>
    <p:extLst>
      <p:ext uri="{BB962C8B-B14F-4D97-AF65-F5344CB8AC3E}">
        <p14:creationId xmlns:p14="http://schemas.microsoft.com/office/powerpoint/2010/main" val="3323519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use of Credit Cards</a:t>
            </a:r>
            <a:endParaRPr lang="en-US" dirty="0"/>
          </a:p>
        </p:txBody>
      </p:sp>
      <p:sp>
        <p:nvSpPr>
          <p:cNvPr id="3" name="Content Placeholder 2"/>
          <p:cNvSpPr>
            <a:spLocks noGrp="1"/>
          </p:cNvSpPr>
          <p:nvPr>
            <p:ph sz="half" idx="1"/>
          </p:nvPr>
        </p:nvSpPr>
        <p:spPr/>
        <p:txBody>
          <a:bodyPr>
            <a:normAutofit/>
          </a:bodyPr>
          <a:lstStyle/>
          <a:p>
            <a:r>
              <a:rPr lang="en-US" sz="2000" dirty="0" smtClean="0"/>
              <a:t>Credit cards </a:t>
            </a:r>
            <a:r>
              <a:rPr lang="en-US" sz="2000" b="1" dirty="0" smtClean="0">
                <a:solidFill>
                  <a:schemeClr val="accent3"/>
                </a:solidFill>
              </a:rPr>
              <a:t>can be beneficial </a:t>
            </a:r>
            <a:r>
              <a:rPr lang="en-US" sz="2000" dirty="0" smtClean="0"/>
              <a:t>if used wisely</a:t>
            </a:r>
          </a:p>
          <a:p>
            <a:r>
              <a:rPr lang="en-US" sz="2000" dirty="0" smtClean="0"/>
              <a:t>Best Practice:  if you can </a:t>
            </a:r>
            <a:r>
              <a:rPr lang="en-US" sz="2000" b="1" dirty="0" smtClean="0">
                <a:solidFill>
                  <a:schemeClr val="accent3"/>
                </a:solidFill>
              </a:rPr>
              <a:t>drink it, wear it, or eat it </a:t>
            </a:r>
            <a:r>
              <a:rPr lang="en-US" sz="2000" dirty="0" smtClean="0"/>
              <a:t>you shouldn’t be using credit to pay for it</a:t>
            </a:r>
          </a:p>
          <a:p>
            <a:r>
              <a:rPr lang="en-US" sz="2000" dirty="0" smtClean="0"/>
              <a:t>You must be able to afford much </a:t>
            </a:r>
            <a:r>
              <a:rPr lang="en-US" sz="2000" b="1" dirty="0" smtClean="0">
                <a:solidFill>
                  <a:schemeClr val="accent3"/>
                </a:solidFill>
              </a:rPr>
              <a:t>more than the minimum payment</a:t>
            </a:r>
            <a:r>
              <a:rPr lang="en-US" sz="2000" dirty="0" smtClean="0"/>
              <a:t> in order to pay it off.</a:t>
            </a:r>
          </a:p>
          <a:p>
            <a:r>
              <a:rPr lang="en-US" sz="2000" dirty="0" smtClean="0"/>
              <a:t>You should </a:t>
            </a:r>
            <a:r>
              <a:rPr lang="en-US" sz="2000" b="1" dirty="0" smtClean="0">
                <a:solidFill>
                  <a:schemeClr val="accent3"/>
                </a:solidFill>
              </a:rPr>
              <a:t>never use more than 30% of the credit card limit</a:t>
            </a:r>
            <a:endParaRPr lang="en-US" sz="2000" b="1" dirty="0">
              <a:solidFill>
                <a:schemeClr val="accent3"/>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369286872"/>
              </p:ext>
            </p:extLst>
          </p:nvPr>
        </p:nvGraphicFramePr>
        <p:xfrm>
          <a:off x="6003582" y="3285957"/>
          <a:ext cx="5689422" cy="2311027"/>
        </p:xfrm>
        <a:graphic>
          <a:graphicData uri="http://schemas.openxmlformats.org/drawingml/2006/table">
            <a:tbl>
              <a:tblPr firstRow="1" bandRow="1">
                <a:tableStyleId>{5C22544A-7EE6-4342-B048-85BDC9FD1C3A}</a:tableStyleId>
              </a:tblPr>
              <a:tblGrid>
                <a:gridCol w="1896474">
                  <a:extLst>
                    <a:ext uri="{9D8B030D-6E8A-4147-A177-3AD203B41FA5}">
                      <a16:colId xmlns:a16="http://schemas.microsoft.com/office/drawing/2014/main" val="1386357648"/>
                    </a:ext>
                  </a:extLst>
                </a:gridCol>
                <a:gridCol w="1896474">
                  <a:extLst>
                    <a:ext uri="{9D8B030D-6E8A-4147-A177-3AD203B41FA5}">
                      <a16:colId xmlns:a16="http://schemas.microsoft.com/office/drawing/2014/main" val="2447687397"/>
                    </a:ext>
                  </a:extLst>
                </a:gridCol>
                <a:gridCol w="1896474">
                  <a:extLst>
                    <a:ext uri="{9D8B030D-6E8A-4147-A177-3AD203B41FA5}">
                      <a16:colId xmlns:a16="http://schemas.microsoft.com/office/drawing/2014/main" val="618901874"/>
                    </a:ext>
                  </a:extLst>
                </a:gridCol>
              </a:tblGrid>
              <a:tr h="1070549">
                <a:tc>
                  <a:txBody>
                    <a:bodyPr/>
                    <a:lstStyle/>
                    <a:p>
                      <a:r>
                        <a:rPr lang="en-US" dirty="0" smtClean="0"/>
                        <a:t>Monthly Payment</a:t>
                      </a:r>
                      <a:endParaRPr lang="en-US" dirty="0"/>
                    </a:p>
                  </a:txBody>
                  <a:tcPr/>
                </a:tc>
                <a:tc>
                  <a:txBody>
                    <a:bodyPr/>
                    <a:lstStyle/>
                    <a:p>
                      <a:r>
                        <a:rPr lang="en-US" dirty="0" smtClean="0"/>
                        <a:t># of years to payoff balance</a:t>
                      </a:r>
                      <a:endParaRPr lang="en-US" dirty="0"/>
                    </a:p>
                  </a:txBody>
                  <a:tcPr/>
                </a:tc>
                <a:tc>
                  <a:txBody>
                    <a:bodyPr/>
                    <a:lstStyle/>
                    <a:p>
                      <a:r>
                        <a:rPr lang="en-US" dirty="0" smtClean="0"/>
                        <a:t>Total you will be paying:</a:t>
                      </a:r>
                      <a:endParaRPr lang="en-US" dirty="0"/>
                    </a:p>
                  </a:txBody>
                  <a:tcPr/>
                </a:tc>
                <a:extLst>
                  <a:ext uri="{0D108BD9-81ED-4DB2-BD59-A6C34878D82A}">
                    <a16:rowId xmlns:a16="http://schemas.microsoft.com/office/drawing/2014/main" val="4188372481"/>
                  </a:ext>
                </a:extLst>
              </a:tr>
              <a:tr h="620239">
                <a:tc>
                  <a:txBody>
                    <a:bodyPr/>
                    <a:lstStyle/>
                    <a:p>
                      <a:r>
                        <a:rPr lang="en-US" dirty="0" smtClean="0"/>
                        <a:t>Minimum</a:t>
                      </a:r>
                      <a:endParaRPr lang="en-US" dirty="0"/>
                    </a:p>
                  </a:txBody>
                  <a:tcPr/>
                </a:tc>
                <a:tc>
                  <a:txBody>
                    <a:bodyPr/>
                    <a:lstStyle/>
                    <a:p>
                      <a:r>
                        <a:rPr lang="en-US" dirty="0" smtClean="0"/>
                        <a:t>17 years</a:t>
                      </a:r>
                      <a:endParaRPr lang="en-US" dirty="0"/>
                    </a:p>
                  </a:txBody>
                  <a:tcPr/>
                </a:tc>
                <a:tc>
                  <a:txBody>
                    <a:bodyPr/>
                    <a:lstStyle/>
                    <a:p>
                      <a:r>
                        <a:rPr lang="en-US" dirty="0" smtClean="0"/>
                        <a:t>$9,365</a:t>
                      </a:r>
                      <a:endParaRPr lang="en-US" dirty="0"/>
                    </a:p>
                  </a:txBody>
                  <a:tcPr/>
                </a:tc>
                <a:extLst>
                  <a:ext uri="{0D108BD9-81ED-4DB2-BD59-A6C34878D82A}">
                    <a16:rowId xmlns:a16="http://schemas.microsoft.com/office/drawing/2014/main" val="2734499794"/>
                  </a:ext>
                </a:extLst>
              </a:tr>
              <a:tr h="620239">
                <a:tc>
                  <a:txBody>
                    <a:bodyPr/>
                    <a:lstStyle/>
                    <a:p>
                      <a:r>
                        <a:rPr lang="en-US" dirty="0" smtClean="0"/>
                        <a:t>$135</a:t>
                      </a:r>
                      <a:endParaRPr lang="en-US" dirty="0"/>
                    </a:p>
                  </a:txBody>
                  <a:tcPr/>
                </a:tc>
                <a:tc>
                  <a:txBody>
                    <a:bodyPr/>
                    <a:lstStyle/>
                    <a:p>
                      <a:r>
                        <a:rPr lang="en-US" dirty="0" smtClean="0"/>
                        <a:t>3 years</a:t>
                      </a:r>
                      <a:endParaRPr lang="en-US" dirty="0"/>
                    </a:p>
                  </a:txBody>
                  <a:tcPr/>
                </a:tc>
                <a:tc>
                  <a:txBody>
                    <a:bodyPr/>
                    <a:lstStyle/>
                    <a:p>
                      <a:r>
                        <a:rPr lang="en-US" dirty="0" smtClean="0"/>
                        <a:t>$4800</a:t>
                      </a:r>
                      <a:endParaRPr lang="en-US" dirty="0"/>
                    </a:p>
                  </a:txBody>
                  <a:tcPr/>
                </a:tc>
                <a:extLst>
                  <a:ext uri="{0D108BD9-81ED-4DB2-BD59-A6C34878D82A}">
                    <a16:rowId xmlns:a16="http://schemas.microsoft.com/office/drawing/2014/main" val="2721187650"/>
                  </a:ext>
                </a:extLst>
              </a:tr>
            </a:tbl>
          </a:graphicData>
        </a:graphic>
      </p:graphicFrame>
      <p:sp>
        <p:nvSpPr>
          <p:cNvPr id="6" name="TextBox 5"/>
          <p:cNvSpPr txBox="1"/>
          <p:nvPr/>
        </p:nvSpPr>
        <p:spPr>
          <a:xfrm>
            <a:off x="6188075" y="2228003"/>
            <a:ext cx="5422734" cy="830997"/>
          </a:xfrm>
          <a:prstGeom prst="rect">
            <a:avLst/>
          </a:prstGeom>
          <a:noFill/>
        </p:spPr>
        <p:txBody>
          <a:bodyPr wrap="square" rtlCol="0">
            <a:spAutoFit/>
          </a:bodyPr>
          <a:lstStyle/>
          <a:p>
            <a:r>
              <a:rPr lang="en-US" sz="4800" dirty="0" smtClean="0"/>
              <a:t>$3,500 Balance</a:t>
            </a:r>
            <a:endParaRPr lang="en-US" sz="4800" dirty="0"/>
          </a:p>
        </p:txBody>
      </p:sp>
    </p:spTree>
    <p:extLst>
      <p:ext uri="{BB962C8B-B14F-4D97-AF65-F5344CB8AC3E}">
        <p14:creationId xmlns:p14="http://schemas.microsoft.com/office/powerpoint/2010/main" val="859414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Credit and your Credit Score</a:t>
            </a:r>
            <a:endParaRPr lang="en-US" dirty="0"/>
          </a:p>
        </p:txBody>
      </p:sp>
      <p:sp>
        <p:nvSpPr>
          <p:cNvPr id="3" name="Content Placeholder 2"/>
          <p:cNvSpPr>
            <a:spLocks noGrp="1"/>
          </p:cNvSpPr>
          <p:nvPr>
            <p:ph idx="1"/>
          </p:nvPr>
        </p:nvSpPr>
        <p:spPr>
          <a:xfrm>
            <a:off x="581193" y="2180496"/>
            <a:ext cx="5747890" cy="3678303"/>
          </a:xfrm>
        </p:spPr>
        <p:txBody>
          <a:bodyPr>
            <a:noAutofit/>
          </a:bodyPr>
          <a:lstStyle/>
          <a:p>
            <a:r>
              <a:rPr lang="en-US" sz="2800" dirty="0" smtClean="0"/>
              <a:t>Your credit score tells banks how likely you are to repay your loan</a:t>
            </a:r>
          </a:p>
          <a:p>
            <a:r>
              <a:rPr lang="en-US" sz="2800" dirty="0" smtClean="0"/>
              <a:t>The higher the number, the more likely you are to repay, the more likely you are to be approved for a loan</a:t>
            </a:r>
          </a:p>
        </p:txBody>
      </p:sp>
      <p:pic>
        <p:nvPicPr>
          <p:cNvPr id="4" name="Picture 3"/>
          <p:cNvPicPr>
            <a:picLocks noChangeAspect="1"/>
          </p:cNvPicPr>
          <p:nvPr/>
        </p:nvPicPr>
        <p:blipFill>
          <a:blip r:embed="rId2"/>
          <a:stretch>
            <a:fillRect/>
          </a:stretch>
        </p:blipFill>
        <p:spPr>
          <a:xfrm>
            <a:off x="7020205" y="2448849"/>
            <a:ext cx="4391025" cy="3409950"/>
          </a:xfrm>
          <a:prstGeom prst="rect">
            <a:avLst/>
          </a:prstGeom>
        </p:spPr>
      </p:pic>
      <p:sp>
        <p:nvSpPr>
          <p:cNvPr id="6" name="TextBox 5"/>
          <p:cNvSpPr txBox="1"/>
          <p:nvPr/>
        </p:nvSpPr>
        <p:spPr>
          <a:xfrm>
            <a:off x="7479792" y="5584479"/>
            <a:ext cx="1133856" cy="707886"/>
          </a:xfrm>
          <a:prstGeom prst="rect">
            <a:avLst/>
          </a:prstGeom>
          <a:noFill/>
        </p:spPr>
        <p:txBody>
          <a:bodyPr wrap="square" rtlCol="0">
            <a:spAutoFit/>
          </a:bodyPr>
          <a:lstStyle/>
          <a:p>
            <a:r>
              <a:rPr lang="en-US" sz="4000" b="1" dirty="0" smtClean="0"/>
              <a:t>450</a:t>
            </a:r>
            <a:endParaRPr lang="en-US" sz="4000" b="1" dirty="0"/>
          </a:p>
        </p:txBody>
      </p:sp>
      <p:sp>
        <p:nvSpPr>
          <p:cNvPr id="7" name="TextBox 6"/>
          <p:cNvSpPr txBox="1"/>
          <p:nvPr/>
        </p:nvSpPr>
        <p:spPr>
          <a:xfrm>
            <a:off x="8878583" y="5584479"/>
            <a:ext cx="1133856" cy="707886"/>
          </a:xfrm>
          <a:prstGeom prst="rect">
            <a:avLst/>
          </a:prstGeom>
          <a:noFill/>
        </p:spPr>
        <p:txBody>
          <a:bodyPr wrap="square" rtlCol="0">
            <a:spAutoFit/>
          </a:bodyPr>
          <a:lstStyle/>
          <a:p>
            <a:r>
              <a:rPr lang="en-US" sz="4000" b="1" dirty="0" smtClean="0"/>
              <a:t>650</a:t>
            </a:r>
            <a:endParaRPr lang="en-US" sz="4000" b="1" dirty="0"/>
          </a:p>
        </p:txBody>
      </p:sp>
      <p:sp>
        <p:nvSpPr>
          <p:cNvPr id="8" name="TextBox 7"/>
          <p:cNvSpPr txBox="1"/>
          <p:nvPr/>
        </p:nvSpPr>
        <p:spPr>
          <a:xfrm>
            <a:off x="10277374" y="5584479"/>
            <a:ext cx="1133856" cy="707886"/>
          </a:xfrm>
          <a:prstGeom prst="rect">
            <a:avLst/>
          </a:prstGeom>
          <a:noFill/>
        </p:spPr>
        <p:txBody>
          <a:bodyPr wrap="square" rtlCol="0">
            <a:spAutoFit/>
          </a:bodyPr>
          <a:lstStyle/>
          <a:p>
            <a:r>
              <a:rPr lang="en-US" sz="4000" b="1" dirty="0" smtClean="0"/>
              <a:t>850</a:t>
            </a:r>
            <a:endParaRPr lang="en-US" sz="4000" b="1" dirty="0"/>
          </a:p>
        </p:txBody>
      </p:sp>
      <p:cxnSp>
        <p:nvCxnSpPr>
          <p:cNvPr id="10" name="Straight Arrow Connector 9"/>
          <p:cNvCxnSpPr/>
          <p:nvPr/>
        </p:nvCxnSpPr>
        <p:spPr>
          <a:xfrm>
            <a:off x="8421624" y="5938422"/>
            <a:ext cx="530352" cy="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a:off x="9835896" y="5938422"/>
            <a:ext cx="530352" cy="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00098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250"/>
            <a:ext cx="11029950" cy="987425"/>
          </a:xfrm>
        </p:spPr>
        <p:txBody>
          <a:bodyPr/>
          <a:lstStyle/>
          <a:p>
            <a:pPr algn="r"/>
            <a:r>
              <a:rPr lang="en-US" dirty="0" smtClean="0"/>
              <a:t>Scoring Model Example</a:t>
            </a:r>
            <a:endParaRPr lang="en-US" dirty="0"/>
          </a:p>
        </p:txBody>
      </p:sp>
      <p:pic>
        <p:nvPicPr>
          <p:cNvPr id="6" name="Content Placeholder 5"/>
          <p:cNvPicPr>
            <a:picLocks noGrp="1" noChangeAspect="1"/>
          </p:cNvPicPr>
          <p:nvPr>
            <p:ph sz="half" idx="4294967295"/>
          </p:nvPr>
        </p:nvPicPr>
        <p:blipFill>
          <a:blip r:embed="rId2"/>
          <a:stretch>
            <a:fillRect/>
          </a:stretch>
        </p:blipFill>
        <p:spPr>
          <a:xfrm>
            <a:off x="3136392" y="730250"/>
            <a:ext cx="5800662" cy="5347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512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a </a:t>
            </a:r>
            <a:r>
              <a:rPr lang="en-US" b="1" dirty="0" smtClean="0">
                <a:solidFill>
                  <a:schemeClr val="accent3"/>
                </a:solidFill>
              </a:rPr>
              <a:t>poor credit score</a:t>
            </a:r>
            <a:endParaRPr lang="en-US" b="1" dirty="0">
              <a:solidFill>
                <a:schemeClr val="accent3"/>
              </a:solidFill>
            </a:endParaRPr>
          </a:p>
        </p:txBody>
      </p:sp>
      <p:sp>
        <p:nvSpPr>
          <p:cNvPr id="3" name="Content Placeholder 2"/>
          <p:cNvSpPr>
            <a:spLocks noGrp="1"/>
          </p:cNvSpPr>
          <p:nvPr>
            <p:ph idx="1"/>
          </p:nvPr>
        </p:nvSpPr>
        <p:spPr/>
        <p:txBody>
          <a:bodyPr>
            <a:normAutofit/>
          </a:bodyPr>
          <a:lstStyle/>
          <a:p>
            <a:r>
              <a:rPr lang="en-US" sz="2800" dirty="0" smtClean="0"/>
              <a:t>Difficult to qualify for loans, mortgages, credit cards</a:t>
            </a:r>
          </a:p>
          <a:p>
            <a:r>
              <a:rPr lang="en-US" sz="2800" dirty="0" smtClean="0"/>
              <a:t>Will pay higher interest rates when borrowing</a:t>
            </a:r>
          </a:p>
          <a:p>
            <a:r>
              <a:rPr lang="en-US" sz="2800" dirty="0" smtClean="0"/>
              <a:t>May be declined for a cell phone account</a:t>
            </a:r>
          </a:p>
          <a:p>
            <a:r>
              <a:rPr lang="en-US" sz="2800" dirty="0" smtClean="0"/>
              <a:t>May not be able to open deposit accounts</a:t>
            </a:r>
          </a:p>
          <a:p>
            <a:r>
              <a:rPr lang="en-US" sz="2800" dirty="0" smtClean="0"/>
              <a:t>May be declined for employment</a:t>
            </a:r>
          </a:p>
          <a:p>
            <a:r>
              <a:rPr lang="en-US" sz="2800" dirty="0" smtClean="0"/>
              <a:t>May be declined to lease an apartment/house</a:t>
            </a:r>
            <a:endParaRPr lang="en-US" sz="2800" dirty="0"/>
          </a:p>
        </p:txBody>
      </p:sp>
    </p:spTree>
    <p:extLst>
      <p:ext uri="{BB962C8B-B14F-4D97-AF65-F5344CB8AC3E}">
        <p14:creationId xmlns:p14="http://schemas.microsoft.com/office/powerpoint/2010/main" val="724952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250"/>
            <a:ext cx="11029950" cy="987425"/>
          </a:xfrm>
        </p:spPr>
        <p:txBody>
          <a:bodyPr/>
          <a:lstStyle/>
          <a:p>
            <a:r>
              <a:rPr lang="en-US" dirty="0" smtClean="0"/>
              <a:t>Track your expenses – insert </a:t>
            </a:r>
            <a:r>
              <a:rPr lang="en-US" smtClean="0"/>
              <a:t>check register here</a:t>
            </a:r>
            <a:endParaRPr lang="en-US"/>
          </a:p>
        </p:txBody>
      </p:sp>
      <p:pic>
        <p:nvPicPr>
          <p:cNvPr id="3" name="Picture 2"/>
          <p:cNvPicPr>
            <a:picLocks noChangeAspect="1"/>
          </p:cNvPicPr>
          <p:nvPr/>
        </p:nvPicPr>
        <p:blipFill>
          <a:blip r:embed="rId2"/>
          <a:stretch>
            <a:fillRect/>
          </a:stretch>
        </p:blipFill>
        <p:spPr>
          <a:xfrm>
            <a:off x="2592680" y="730250"/>
            <a:ext cx="6812686" cy="5680901"/>
          </a:xfrm>
          <a:prstGeom prst="rect">
            <a:avLst/>
          </a:prstGeom>
        </p:spPr>
      </p:pic>
      <p:pic>
        <p:nvPicPr>
          <p:cNvPr id="4" name="Picture 3"/>
          <p:cNvPicPr>
            <a:picLocks noChangeAspect="1"/>
          </p:cNvPicPr>
          <p:nvPr/>
        </p:nvPicPr>
        <p:blipFill>
          <a:blip r:embed="rId3"/>
          <a:stretch>
            <a:fillRect/>
          </a:stretch>
        </p:blipFill>
        <p:spPr>
          <a:xfrm>
            <a:off x="8366760" y="1152215"/>
            <a:ext cx="905256" cy="292727"/>
          </a:xfrm>
          <a:prstGeom prst="rect">
            <a:avLst/>
          </a:prstGeom>
        </p:spPr>
      </p:pic>
      <p:pic>
        <p:nvPicPr>
          <p:cNvPr id="5" name="Picture 4"/>
          <p:cNvPicPr>
            <a:picLocks noChangeAspect="1"/>
          </p:cNvPicPr>
          <p:nvPr/>
        </p:nvPicPr>
        <p:blipFill>
          <a:blip r:embed="rId4"/>
          <a:stretch>
            <a:fillRect/>
          </a:stretch>
        </p:blipFill>
        <p:spPr>
          <a:xfrm>
            <a:off x="7525512" y="1574800"/>
            <a:ext cx="762000" cy="285750"/>
          </a:xfrm>
          <a:prstGeom prst="rect">
            <a:avLst/>
          </a:prstGeom>
        </p:spPr>
      </p:pic>
      <p:pic>
        <p:nvPicPr>
          <p:cNvPr id="6" name="Picture 5"/>
          <p:cNvPicPr>
            <a:picLocks noChangeAspect="1"/>
          </p:cNvPicPr>
          <p:nvPr/>
        </p:nvPicPr>
        <p:blipFill>
          <a:blip r:embed="rId5"/>
          <a:stretch>
            <a:fillRect/>
          </a:stretch>
        </p:blipFill>
        <p:spPr>
          <a:xfrm>
            <a:off x="8424100" y="1541463"/>
            <a:ext cx="790575" cy="247650"/>
          </a:xfrm>
          <a:prstGeom prst="rect">
            <a:avLst/>
          </a:prstGeom>
        </p:spPr>
      </p:pic>
      <p:pic>
        <p:nvPicPr>
          <p:cNvPr id="7" name="Picture 6"/>
          <p:cNvPicPr>
            <a:picLocks noChangeAspect="1"/>
          </p:cNvPicPr>
          <p:nvPr/>
        </p:nvPicPr>
        <p:blipFill>
          <a:blip r:embed="rId6"/>
          <a:stretch>
            <a:fillRect/>
          </a:stretch>
        </p:blipFill>
        <p:spPr>
          <a:xfrm>
            <a:off x="6636449" y="1906587"/>
            <a:ext cx="714375" cy="238125"/>
          </a:xfrm>
          <a:prstGeom prst="rect">
            <a:avLst/>
          </a:prstGeom>
        </p:spPr>
      </p:pic>
      <p:pic>
        <p:nvPicPr>
          <p:cNvPr id="8" name="Picture 7"/>
          <p:cNvPicPr>
            <a:picLocks noChangeAspect="1"/>
          </p:cNvPicPr>
          <p:nvPr/>
        </p:nvPicPr>
        <p:blipFill>
          <a:blip r:embed="rId7"/>
          <a:stretch>
            <a:fillRect/>
          </a:stretch>
        </p:blipFill>
        <p:spPr>
          <a:xfrm>
            <a:off x="8443150" y="1979612"/>
            <a:ext cx="771525" cy="209550"/>
          </a:xfrm>
          <a:prstGeom prst="rect">
            <a:avLst/>
          </a:prstGeom>
        </p:spPr>
      </p:pic>
      <p:pic>
        <p:nvPicPr>
          <p:cNvPr id="10" name="Picture 9"/>
          <p:cNvPicPr>
            <a:picLocks noChangeAspect="1"/>
          </p:cNvPicPr>
          <p:nvPr/>
        </p:nvPicPr>
        <p:blipFill>
          <a:blip r:embed="rId8"/>
          <a:stretch>
            <a:fillRect/>
          </a:stretch>
        </p:blipFill>
        <p:spPr>
          <a:xfrm>
            <a:off x="6703904" y="2333624"/>
            <a:ext cx="628650" cy="180975"/>
          </a:xfrm>
          <a:prstGeom prst="rect">
            <a:avLst/>
          </a:prstGeom>
        </p:spPr>
      </p:pic>
      <p:pic>
        <p:nvPicPr>
          <p:cNvPr id="11" name="Picture 10"/>
          <p:cNvPicPr>
            <a:picLocks noChangeAspect="1"/>
          </p:cNvPicPr>
          <p:nvPr/>
        </p:nvPicPr>
        <p:blipFill>
          <a:blip r:embed="rId9"/>
          <a:stretch>
            <a:fillRect/>
          </a:stretch>
        </p:blipFill>
        <p:spPr>
          <a:xfrm>
            <a:off x="8366760" y="2295523"/>
            <a:ext cx="742950" cy="257175"/>
          </a:xfrm>
          <a:prstGeom prst="rect">
            <a:avLst/>
          </a:prstGeom>
        </p:spPr>
      </p:pic>
      <p:pic>
        <p:nvPicPr>
          <p:cNvPr id="12" name="Picture 11"/>
          <p:cNvPicPr>
            <a:picLocks noChangeAspect="1"/>
          </p:cNvPicPr>
          <p:nvPr/>
        </p:nvPicPr>
        <p:blipFill>
          <a:blip r:embed="rId10"/>
          <a:stretch>
            <a:fillRect/>
          </a:stretch>
        </p:blipFill>
        <p:spPr>
          <a:xfrm>
            <a:off x="6636449" y="2703511"/>
            <a:ext cx="619125" cy="219075"/>
          </a:xfrm>
          <a:prstGeom prst="rect">
            <a:avLst/>
          </a:prstGeom>
        </p:spPr>
      </p:pic>
      <p:pic>
        <p:nvPicPr>
          <p:cNvPr id="13" name="Picture 12"/>
          <p:cNvPicPr>
            <a:picLocks noChangeAspect="1"/>
          </p:cNvPicPr>
          <p:nvPr/>
        </p:nvPicPr>
        <p:blipFill>
          <a:blip r:embed="rId11"/>
          <a:stretch>
            <a:fillRect/>
          </a:stretch>
        </p:blipFill>
        <p:spPr>
          <a:xfrm>
            <a:off x="8366760" y="2666997"/>
            <a:ext cx="752475" cy="200025"/>
          </a:xfrm>
          <a:prstGeom prst="rect">
            <a:avLst/>
          </a:prstGeom>
        </p:spPr>
      </p:pic>
      <p:pic>
        <p:nvPicPr>
          <p:cNvPr id="14" name="Picture 13"/>
          <p:cNvPicPr>
            <a:picLocks noChangeAspect="1"/>
          </p:cNvPicPr>
          <p:nvPr/>
        </p:nvPicPr>
        <p:blipFill>
          <a:blip r:embed="rId12"/>
          <a:stretch>
            <a:fillRect/>
          </a:stretch>
        </p:blipFill>
        <p:spPr>
          <a:xfrm>
            <a:off x="4543925" y="3025943"/>
            <a:ext cx="1624260" cy="270710"/>
          </a:xfrm>
          <a:prstGeom prst="rect">
            <a:avLst/>
          </a:prstGeom>
        </p:spPr>
      </p:pic>
      <p:pic>
        <p:nvPicPr>
          <p:cNvPr id="15" name="Picture 14"/>
          <p:cNvPicPr>
            <a:picLocks noChangeAspect="1"/>
          </p:cNvPicPr>
          <p:nvPr/>
        </p:nvPicPr>
        <p:blipFill>
          <a:blip r:embed="rId13"/>
          <a:stretch>
            <a:fillRect/>
          </a:stretch>
        </p:blipFill>
        <p:spPr>
          <a:xfrm>
            <a:off x="6636449" y="3025943"/>
            <a:ext cx="618766" cy="270710"/>
          </a:xfrm>
          <a:prstGeom prst="rect">
            <a:avLst/>
          </a:prstGeom>
        </p:spPr>
      </p:pic>
      <p:pic>
        <p:nvPicPr>
          <p:cNvPr id="16" name="Picture 15"/>
          <p:cNvPicPr>
            <a:picLocks noChangeAspect="1"/>
          </p:cNvPicPr>
          <p:nvPr/>
        </p:nvPicPr>
        <p:blipFill>
          <a:blip r:embed="rId14"/>
          <a:stretch>
            <a:fillRect/>
          </a:stretch>
        </p:blipFill>
        <p:spPr>
          <a:xfrm>
            <a:off x="8424100" y="3039478"/>
            <a:ext cx="771525" cy="257175"/>
          </a:xfrm>
          <a:prstGeom prst="rect">
            <a:avLst/>
          </a:prstGeom>
        </p:spPr>
      </p:pic>
      <p:pic>
        <p:nvPicPr>
          <p:cNvPr id="17" name="Picture 16"/>
          <p:cNvPicPr>
            <a:picLocks noChangeAspect="1"/>
          </p:cNvPicPr>
          <p:nvPr/>
        </p:nvPicPr>
        <p:blipFill>
          <a:blip r:embed="rId15"/>
          <a:stretch>
            <a:fillRect/>
          </a:stretch>
        </p:blipFill>
        <p:spPr>
          <a:xfrm>
            <a:off x="4335182" y="3400010"/>
            <a:ext cx="2173902" cy="285713"/>
          </a:xfrm>
          <a:prstGeom prst="rect">
            <a:avLst/>
          </a:prstGeom>
        </p:spPr>
      </p:pic>
      <p:pic>
        <p:nvPicPr>
          <p:cNvPr id="18" name="Picture 17"/>
          <p:cNvPicPr>
            <a:picLocks noChangeAspect="1"/>
          </p:cNvPicPr>
          <p:nvPr/>
        </p:nvPicPr>
        <p:blipFill>
          <a:blip r:embed="rId16"/>
          <a:stretch>
            <a:fillRect/>
          </a:stretch>
        </p:blipFill>
        <p:spPr>
          <a:xfrm>
            <a:off x="6617219" y="3400010"/>
            <a:ext cx="715335" cy="248812"/>
          </a:xfrm>
          <a:prstGeom prst="rect">
            <a:avLst/>
          </a:prstGeom>
        </p:spPr>
      </p:pic>
      <p:pic>
        <p:nvPicPr>
          <p:cNvPr id="19" name="Picture 18"/>
          <p:cNvPicPr>
            <a:picLocks noChangeAspect="1"/>
          </p:cNvPicPr>
          <p:nvPr/>
        </p:nvPicPr>
        <p:blipFill>
          <a:blip r:embed="rId17"/>
          <a:stretch>
            <a:fillRect/>
          </a:stretch>
        </p:blipFill>
        <p:spPr>
          <a:xfrm>
            <a:off x="8366760" y="3414297"/>
            <a:ext cx="762000" cy="200025"/>
          </a:xfrm>
          <a:prstGeom prst="rect">
            <a:avLst/>
          </a:prstGeom>
        </p:spPr>
      </p:pic>
      <p:pic>
        <p:nvPicPr>
          <p:cNvPr id="20" name="Picture 19"/>
          <p:cNvPicPr>
            <a:picLocks noChangeAspect="1"/>
          </p:cNvPicPr>
          <p:nvPr/>
        </p:nvPicPr>
        <p:blipFill>
          <a:blip r:embed="rId18"/>
          <a:stretch>
            <a:fillRect/>
          </a:stretch>
        </p:blipFill>
        <p:spPr>
          <a:xfrm>
            <a:off x="4335182" y="5282615"/>
            <a:ext cx="2065282" cy="285335"/>
          </a:xfrm>
          <a:prstGeom prst="rect">
            <a:avLst/>
          </a:prstGeom>
        </p:spPr>
      </p:pic>
      <p:pic>
        <p:nvPicPr>
          <p:cNvPr id="21" name="Picture 20"/>
          <p:cNvPicPr>
            <a:picLocks noChangeAspect="1"/>
          </p:cNvPicPr>
          <p:nvPr/>
        </p:nvPicPr>
        <p:blipFill>
          <a:blip r:embed="rId19"/>
          <a:stretch>
            <a:fillRect/>
          </a:stretch>
        </p:blipFill>
        <p:spPr>
          <a:xfrm>
            <a:off x="6594077" y="5336363"/>
            <a:ext cx="851901" cy="248738"/>
          </a:xfrm>
          <a:prstGeom prst="rect">
            <a:avLst/>
          </a:prstGeom>
        </p:spPr>
      </p:pic>
      <p:pic>
        <p:nvPicPr>
          <p:cNvPr id="25" name="Picture 24"/>
          <p:cNvPicPr>
            <a:picLocks noChangeAspect="1"/>
          </p:cNvPicPr>
          <p:nvPr/>
        </p:nvPicPr>
        <p:blipFill>
          <a:blip r:embed="rId20"/>
          <a:stretch>
            <a:fillRect/>
          </a:stretch>
        </p:blipFill>
        <p:spPr>
          <a:xfrm>
            <a:off x="7525483" y="5697201"/>
            <a:ext cx="695325" cy="228600"/>
          </a:xfrm>
          <a:prstGeom prst="rect">
            <a:avLst/>
          </a:prstGeom>
        </p:spPr>
      </p:pic>
      <p:pic>
        <p:nvPicPr>
          <p:cNvPr id="26" name="Picture 25"/>
          <p:cNvPicPr>
            <a:picLocks noChangeAspect="1"/>
          </p:cNvPicPr>
          <p:nvPr/>
        </p:nvPicPr>
        <p:blipFill>
          <a:blip r:embed="rId20"/>
          <a:stretch>
            <a:fillRect/>
          </a:stretch>
        </p:blipFill>
        <p:spPr>
          <a:xfrm>
            <a:off x="8462199" y="6040901"/>
            <a:ext cx="695325" cy="228600"/>
          </a:xfrm>
          <a:prstGeom prst="rect">
            <a:avLst/>
          </a:prstGeom>
        </p:spPr>
      </p:pic>
      <p:pic>
        <p:nvPicPr>
          <p:cNvPr id="27" name="Picture 26"/>
          <p:cNvPicPr>
            <a:picLocks noChangeAspect="1"/>
          </p:cNvPicPr>
          <p:nvPr/>
        </p:nvPicPr>
        <p:blipFill>
          <a:blip r:embed="rId21"/>
          <a:stretch>
            <a:fillRect/>
          </a:stretch>
        </p:blipFill>
        <p:spPr>
          <a:xfrm>
            <a:off x="8263541" y="5281593"/>
            <a:ext cx="1008475" cy="286357"/>
          </a:xfrm>
          <a:prstGeom prst="rect">
            <a:avLst/>
          </a:prstGeom>
        </p:spPr>
      </p:pic>
    </p:spTree>
    <p:extLst>
      <p:ext uri="{BB962C8B-B14F-4D97-AF65-F5344CB8AC3E}">
        <p14:creationId xmlns:p14="http://schemas.microsoft.com/office/powerpoint/2010/main" val="19747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704850"/>
            <a:ext cx="9906000" cy="5448300"/>
          </a:xfrm>
          <a:prstGeom prst="rect">
            <a:avLst/>
          </a:prstGeom>
        </p:spPr>
      </p:pic>
    </p:spTree>
    <p:extLst>
      <p:ext uri="{BB962C8B-B14F-4D97-AF65-F5344CB8AC3E}">
        <p14:creationId xmlns:p14="http://schemas.microsoft.com/office/powerpoint/2010/main" val="2859002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r="5278"/>
          <a:stretch/>
        </p:blipFill>
        <p:spPr bwMode="auto">
          <a:xfrm>
            <a:off x="1680671" y="742133"/>
            <a:ext cx="8579342" cy="57384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8596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Tips for College Students</a:t>
            </a:r>
            <a:endParaRPr lang="en-US" dirty="0"/>
          </a:p>
        </p:txBody>
      </p:sp>
      <p:sp>
        <p:nvSpPr>
          <p:cNvPr id="3" name="Content Placeholder 2"/>
          <p:cNvSpPr>
            <a:spLocks noGrp="1"/>
          </p:cNvSpPr>
          <p:nvPr>
            <p:ph idx="1"/>
          </p:nvPr>
        </p:nvSpPr>
        <p:spPr>
          <a:xfrm>
            <a:off x="581192" y="1864660"/>
            <a:ext cx="11029615" cy="4715434"/>
          </a:xfrm>
        </p:spPr>
        <p:txBody>
          <a:bodyPr>
            <a:normAutofit/>
          </a:bodyPr>
          <a:lstStyle/>
          <a:p>
            <a:r>
              <a:rPr lang="en-US" dirty="0" smtClean="0"/>
              <a:t>Create a </a:t>
            </a:r>
            <a:r>
              <a:rPr lang="en-US" b="1" dirty="0" smtClean="0"/>
              <a:t>BUDGET</a:t>
            </a:r>
            <a:r>
              <a:rPr lang="en-US" dirty="0" smtClean="0"/>
              <a:t> and stick to it.  Don’t spend what you don’t make.</a:t>
            </a:r>
          </a:p>
          <a:p>
            <a:pPr>
              <a:spcAft>
                <a:spcPts val="1200"/>
              </a:spcAft>
            </a:pPr>
            <a:r>
              <a:rPr lang="en-US" dirty="0" smtClean="0"/>
              <a:t>Use </a:t>
            </a:r>
            <a:r>
              <a:rPr lang="en-US" b="1" dirty="0"/>
              <a:t>CREDIT</a:t>
            </a:r>
            <a:r>
              <a:rPr lang="en-US" dirty="0"/>
              <a:t> wisely. Begin building your credit history responsibly.</a:t>
            </a:r>
          </a:p>
          <a:p>
            <a:pPr>
              <a:spcAft>
                <a:spcPts val="1200"/>
              </a:spcAft>
            </a:pPr>
            <a:r>
              <a:rPr lang="en-US" dirty="0"/>
              <a:t>Know what your </a:t>
            </a:r>
            <a:r>
              <a:rPr lang="en-US" b="1" dirty="0"/>
              <a:t>BANK</a:t>
            </a:r>
            <a:r>
              <a:rPr lang="en-US" dirty="0"/>
              <a:t> has to offer (online services, credit, savings, </a:t>
            </a:r>
            <a:r>
              <a:rPr lang="en-US" dirty="0" err="1"/>
              <a:t>etc</a:t>
            </a:r>
            <a:r>
              <a:rPr lang="en-US" dirty="0"/>
              <a:t>)</a:t>
            </a:r>
          </a:p>
          <a:p>
            <a:pPr>
              <a:spcAft>
                <a:spcPts val="1200"/>
              </a:spcAft>
            </a:pPr>
            <a:r>
              <a:rPr lang="en-US" b="1" dirty="0"/>
              <a:t>SAVE.</a:t>
            </a:r>
            <a:r>
              <a:rPr lang="en-US" dirty="0"/>
              <a:t>  Have a rainy day fund.</a:t>
            </a:r>
          </a:p>
          <a:p>
            <a:pPr>
              <a:spcAft>
                <a:spcPts val="1200"/>
              </a:spcAft>
            </a:pPr>
            <a:r>
              <a:rPr lang="en-US" dirty="0"/>
              <a:t>Don’t be afraid to </a:t>
            </a:r>
            <a:r>
              <a:rPr lang="en-US" b="1" dirty="0"/>
              <a:t>ASK</a:t>
            </a:r>
            <a:r>
              <a:rPr lang="en-US" dirty="0"/>
              <a:t>.  Ask you parents/banker about financial questions. </a:t>
            </a:r>
          </a:p>
          <a:p>
            <a:pPr>
              <a:spcAft>
                <a:spcPts val="1200"/>
              </a:spcAft>
            </a:pPr>
            <a:r>
              <a:rPr lang="en-US" dirty="0"/>
              <a:t>Don’t </a:t>
            </a:r>
            <a:r>
              <a:rPr lang="en-US" b="1" dirty="0"/>
              <a:t>TRUST</a:t>
            </a:r>
            <a:r>
              <a:rPr lang="en-US" dirty="0"/>
              <a:t> just anyone with your money.</a:t>
            </a:r>
          </a:p>
          <a:p>
            <a:pPr>
              <a:spcAft>
                <a:spcPts val="1200"/>
              </a:spcAft>
            </a:pPr>
            <a:r>
              <a:rPr lang="en-US" dirty="0"/>
              <a:t>Pay bills </a:t>
            </a:r>
            <a:r>
              <a:rPr lang="en-US" b="1" dirty="0"/>
              <a:t>ON TIME</a:t>
            </a:r>
          </a:p>
          <a:p>
            <a:pPr>
              <a:spcAft>
                <a:spcPts val="1200"/>
              </a:spcAft>
            </a:pPr>
            <a:r>
              <a:rPr lang="en-US" dirty="0"/>
              <a:t>Begin a </a:t>
            </a:r>
            <a:r>
              <a:rPr lang="en-US" b="1" dirty="0"/>
              <a:t>RETIREMENT</a:t>
            </a:r>
            <a:r>
              <a:rPr lang="en-US" dirty="0"/>
              <a:t> plan as soon as possible.  Try to pay yourself first.</a:t>
            </a:r>
          </a:p>
          <a:p>
            <a:pPr>
              <a:spcAft>
                <a:spcPts val="1200"/>
              </a:spcAft>
            </a:pPr>
            <a:r>
              <a:rPr lang="en-US" dirty="0"/>
              <a:t>Beware of </a:t>
            </a:r>
            <a:r>
              <a:rPr lang="en-US" b="1" dirty="0"/>
              <a:t>Social Media</a:t>
            </a:r>
            <a:r>
              <a:rPr lang="en-US" dirty="0"/>
              <a:t>!  What you post never goes away.  Employers might search your profiles.</a:t>
            </a:r>
          </a:p>
          <a:p>
            <a:endParaRPr lang="en-US" dirty="0"/>
          </a:p>
        </p:txBody>
      </p:sp>
      <p:pic>
        <p:nvPicPr>
          <p:cNvPr id="4" name="Picture 3"/>
          <p:cNvPicPr>
            <a:picLocks noChangeAspect="1"/>
          </p:cNvPicPr>
          <p:nvPr/>
        </p:nvPicPr>
        <p:blipFill>
          <a:blip r:embed="rId2"/>
          <a:stretch>
            <a:fillRect/>
          </a:stretch>
        </p:blipFill>
        <p:spPr>
          <a:xfrm>
            <a:off x="8130448" y="1864660"/>
            <a:ext cx="3699041" cy="3716656"/>
          </a:xfrm>
          <a:prstGeom prst="rect">
            <a:avLst/>
          </a:prstGeom>
        </p:spPr>
      </p:pic>
    </p:spTree>
    <p:extLst>
      <p:ext uri="{BB962C8B-B14F-4D97-AF65-F5344CB8AC3E}">
        <p14:creationId xmlns:p14="http://schemas.microsoft.com/office/powerpoint/2010/main" val="2491168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 Provided…</a:t>
            </a:r>
            <a:endParaRPr lang="en-US" dirty="0"/>
          </a:p>
        </p:txBody>
      </p:sp>
      <p:pic>
        <p:nvPicPr>
          <p:cNvPr id="4" name="Content Placeholder 3"/>
          <p:cNvPicPr>
            <a:picLocks noGrp="1" noChangeAspect="1"/>
          </p:cNvPicPr>
          <p:nvPr>
            <p:ph idx="1"/>
          </p:nvPr>
        </p:nvPicPr>
        <p:blipFill>
          <a:blip r:embed="rId2"/>
          <a:stretch>
            <a:fillRect/>
          </a:stretch>
        </p:blipFill>
        <p:spPr>
          <a:xfrm>
            <a:off x="1108037" y="2510118"/>
            <a:ext cx="9975925" cy="3263153"/>
          </a:xfrm>
          <a:prstGeom prst="rect">
            <a:avLst/>
          </a:prstGeom>
        </p:spPr>
      </p:pic>
    </p:spTree>
    <p:extLst>
      <p:ext uri="{BB962C8B-B14F-4D97-AF65-F5344CB8AC3E}">
        <p14:creationId xmlns:p14="http://schemas.microsoft.com/office/powerpoint/2010/main" val="4031371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 for attending </a:t>
            </a:r>
          </a:p>
          <a:p>
            <a:r>
              <a:rPr lang="en-US" sz="4500" dirty="0">
                <a:solidFill>
                  <a:schemeClr val="accent1"/>
                </a:solidFill>
              </a:rPr>
              <a:t>Bank Day at </a:t>
            </a:r>
            <a:r>
              <a:rPr lang="en-US" sz="4500" dirty="0" smtClean="0">
                <a:solidFill>
                  <a:schemeClr val="accent1"/>
                </a:solidFill>
              </a:rPr>
              <a:t>Essex Bank!</a:t>
            </a:r>
            <a:endParaRPr lang="en-US" sz="4500" dirty="0">
              <a:solidFill>
                <a:schemeClr val="accent1"/>
              </a:solidFill>
            </a:endParaRP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43</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pic>
        <p:nvPicPr>
          <p:cNvPr id="8" name="Picture 7"/>
          <p:cNvPicPr>
            <a:picLocks noChangeAspect="1"/>
          </p:cNvPicPr>
          <p:nvPr/>
        </p:nvPicPr>
        <p:blipFill>
          <a:blip r:embed="rId4"/>
          <a:stretch>
            <a:fillRect/>
          </a:stretch>
        </p:blipFill>
        <p:spPr>
          <a:xfrm>
            <a:off x="1298994" y="3786278"/>
            <a:ext cx="9525000" cy="1752600"/>
          </a:xfrm>
          <a:prstGeom prst="rect">
            <a:avLst/>
          </a:prstGeom>
        </p:spPr>
      </p:pic>
    </p:spTree>
    <p:extLst>
      <p:ext uri="{BB962C8B-B14F-4D97-AF65-F5344CB8AC3E}">
        <p14:creationId xmlns:p14="http://schemas.microsoft.com/office/powerpoint/2010/main" val="1678647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2" y="1892300"/>
            <a:ext cx="8142115" cy="4749800"/>
          </a:xfrm>
        </p:spPr>
        <p:txBody>
          <a:bodyPr>
            <a:normAutofit/>
          </a:bodyPr>
          <a:lstStyle/>
          <a:p>
            <a:r>
              <a:rPr lang="en-US" sz="2400" dirty="0" smtClean="0"/>
              <a:t>In 2020, </a:t>
            </a:r>
            <a:r>
              <a:rPr lang="en-US" sz="2400" b="1" dirty="0"/>
              <a:t>$26,000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124203"/>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a:t>
            </a:r>
            <a:r>
              <a:rPr lang="en-US" sz="3600" dirty="0" smtClean="0"/>
              <a:t>Topics</a:t>
            </a:r>
            <a:endParaRPr lang="en-US" sz="3600" dirty="0"/>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b="1" dirty="0"/>
              <a:t>What did you learn on Bank Day that will help you manage your financial future AND what did you learn about how banks support their communities?</a:t>
            </a:r>
            <a:endParaRPr lang="en-US" sz="3200" b="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guidelines</a:t>
            </a:r>
            <a:endParaRPr lang="en-US" dirty="0"/>
          </a:p>
        </p:txBody>
      </p:sp>
      <p:sp>
        <p:nvSpPr>
          <p:cNvPr id="3" name="Content Placeholder 2"/>
          <p:cNvSpPr>
            <a:spLocks noGrp="1"/>
          </p:cNvSpPr>
          <p:nvPr>
            <p:ph sz="half" idx="1"/>
          </p:nvPr>
        </p:nvSpPr>
        <p:spPr/>
        <p:txBody>
          <a:bodyPr>
            <a:normAutofit/>
          </a:bodyPr>
          <a:lstStyle/>
          <a:p>
            <a:r>
              <a:rPr lang="en-US" dirty="0" smtClean="0"/>
              <a:t>Essay typed in English within </a:t>
            </a:r>
            <a:r>
              <a:rPr lang="en-US" b="1" dirty="0" smtClean="0">
                <a:solidFill>
                  <a:srgbClr val="FF0000"/>
                </a:solidFill>
              </a:rPr>
              <a:t>one</a:t>
            </a:r>
            <a:r>
              <a:rPr lang="en-US" dirty="0" smtClean="0">
                <a:solidFill>
                  <a:srgbClr val="FF0000"/>
                </a:solidFill>
              </a:rPr>
              <a:t> </a:t>
            </a:r>
            <a:r>
              <a:rPr lang="en-US" b="1" dirty="0" smtClean="0">
                <a:solidFill>
                  <a:srgbClr val="FF0000"/>
                </a:solidFill>
              </a:rPr>
              <a:t>MICROSOFT WORD document</a:t>
            </a:r>
            <a:r>
              <a:rPr lang="en-US" b="1" dirty="0" smtClean="0"/>
              <a:t> </a:t>
            </a:r>
            <a:r>
              <a:rPr lang="en-US" dirty="0" smtClean="0"/>
              <a:t>(no google docs)</a:t>
            </a:r>
          </a:p>
          <a:p>
            <a:r>
              <a:rPr lang="en-US" dirty="0" smtClean="0"/>
              <a:t>Typed in </a:t>
            </a:r>
            <a:r>
              <a:rPr lang="en-US" b="1" dirty="0" smtClean="0">
                <a:solidFill>
                  <a:srgbClr val="FF0000"/>
                </a:solidFill>
              </a:rPr>
              <a:t>12-point Times New Roman </a:t>
            </a:r>
            <a:r>
              <a:rPr lang="en-US" dirty="0" smtClean="0"/>
              <a:t>font</a:t>
            </a:r>
          </a:p>
          <a:p>
            <a:r>
              <a:rPr lang="en-US" dirty="0" smtClean="0"/>
              <a:t>1.5 line spacing </a:t>
            </a:r>
          </a:p>
          <a:p>
            <a:r>
              <a:rPr lang="en-US" dirty="0" smtClean="0"/>
              <a:t>1 inch margins</a:t>
            </a:r>
          </a:p>
          <a:p>
            <a:r>
              <a:rPr lang="en-US" dirty="0" smtClean="0"/>
              <a:t>Include </a:t>
            </a:r>
            <a:r>
              <a:rPr lang="en-US" b="1" dirty="0" smtClean="0">
                <a:solidFill>
                  <a:srgbClr val="FF0000"/>
                </a:solidFill>
              </a:rPr>
              <a:t>a title page</a:t>
            </a:r>
            <a:r>
              <a:rPr lang="en-US" dirty="0" smtClean="0"/>
              <a:t>:</a:t>
            </a:r>
          </a:p>
          <a:p>
            <a:pPr lvl="1"/>
            <a:r>
              <a:rPr lang="en-US" dirty="0" smtClean="0"/>
              <a:t>Should contain all information listed on the </a:t>
            </a:r>
            <a:r>
              <a:rPr lang="en-US" b="1" dirty="0" smtClean="0">
                <a:solidFill>
                  <a:srgbClr val="FF0000"/>
                </a:solidFill>
              </a:rPr>
              <a:t>ESSAY GUIDELINES</a:t>
            </a:r>
            <a:r>
              <a:rPr lang="en-US" dirty="0" smtClean="0"/>
              <a:t> provided in your packet</a:t>
            </a:r>
          </a:p>
          <a:p>
            <a:pPr lvl="1"/>
            <a:r>
              <a:rPr lang="en-US" dirty="0" smtClean="0"/>
              <a:t>Your name should only go on the title page, not on any other page in your essay packet</a:t>
            </a:r>
          </a:p>
          <a:p>
            <a:endParaRPr lang="en-US" dirty="0"/>
          </a:p>
        </p:txBody>
      </p:sp>
      <p:sp>
        <p:nvSpPr>
          <p:cNvPr id="4" name="Content Placeholder 3"/>
          <p:cNvSpPr>
            <a:spLocks noGrp="1"/>
          </p:cNvSpPr>
          <p:nvPr>
            <p:ph sz="half" idx="2"/>
          </p:nvPr>
        </p:nvSpPr>
        <p:spPr/>
        <p:txBody>
          <a:bodyPr>
            <a:normAutofit/>
          </a:bodyPr>
          <a:lstStyle/>
          <a:p>
            <a:r>
              <a:rPr lang="en-US" dirty="0"/>
              <a:t>Essay is </a:t>
            </a:r>
            <a:r>
              <a:rPr lang="en-US" b="1" dirty="0">
                <a:solidFill>
                  <a:srgbClr val="FF0000"/>
                </a:solidFill>
              </a:rPr>
              <a:t>limited to two pages </a:t>
            </a:r>
            <a:r>
              <a:rPr lang="en-US" dirty="0"/>
              <a:t>(not including works cited or the title page)</a:t>
            </a:r>
          </a:p>
          <a:p>
            <a:r>
              <a:rPr lang="en-US" dirty="0"/>
              <a:t>Essay must address </a:t>
            </a:r>
            <a:r>
              <a:rPr lang="en-US" b="1" dirty="0">
                <a:solidFill>
                  <a:srgbClr val="FF0000"/>
                </a:solidFill>
              </a:rPr>
              <a:t>both parts of the essay topic</a:t>
            </a:r>
            <a:r>
              <a:rPr lang="en-US" dirty="0"/>
              <a:t>.</a:t>
            </a:r>
          </a:p>
          <a:p>
            <a:r>
              <a:rPr lang="en-US" dirty="0"/>
              <a:t>All ideas must be your own.  References should be cited.</a:t>
            </a:r>
          </a:p>
          <a:p>
            <a:r>
              <a:rPr lang="en-US" dirty="0"/>
              <a:t>Submit essays via email to the Virginia Bankers Association at </a:t>
            </a:r>
            <a:r>
              <a:rPr lang="en-US" dirty="0">
                <a:hlinkClick r:id="rId2"/>
              </a:rPr>
              <a:t>bankday@vabankers.org</a:t>
            </a:r>
            <a:endParaRPr lang="en-US" dirty="0"/>
          </a:p>
          <a:p>
            <a:r>
              <a:rPr lang="en-US" dirty="0"/>
              <a:t>Essays due </a:t>
            </a:r>
            <a:r>
              <a:rPr lang="en-US" b="1" dirty="0">
                <a:solidFill>
                  <a:srgbClr val="FF0000"/>
                </a:solidFill>
              </a:rPr>
              <a:t>April </a:t>
            </a:r>
            <a:r>
              <a:rPr lang="en-US" b="1" dirty="0" smtClean="0">
                <a:solidFill>
                  <a:srgbClr val="FF0000"/>
                </a:solidFill>
              </a:rPr>
              <a:t>3</a:t>
            </a:r>
            <a:r>
              <a:rPr lang="en-US" b="1" baseline="30000" dirty="0" smtClean="0">
                <a:solidFill>
                  <a:srgbClr val="FF0000"/>
                </a:solidFill>
              </a:rPr>
              <a:t>rd</a:t>
            </a:r>
            <a:r>
              <a:rPr lang="en-US" b="1" dirty="0" smtClean="0">
                <a:solidFill>
                  <a:srgbClr val="FF0000"/>
                </a:solidFill>
              </a:rPr>
              <a:t>  </a:t>
            </a:r>
            <a:r>
              <a:rPr lang="en-US" b="1" dirty="0">
                <a:solidFill>
                  <a:srgbClr val="FF0000"/>
                </a:solidFill>
              </a:rPr>
              <a:t>by 5pm</a:t>
            </a:r>
          </a:p>
          <a:p>
            <a:endParaRPr lang="en-US" dirty="0"/>
          </a:p>
        </p:txBody>
      </p:sp>
    </p:spTree>
    <p:extLst>
      <p:ext uri="{BB962C8B-B14F-4D97-AF65-F5344CB8AC3E}">
        <p14:creationId xmlns:p14="http://schemas.microsoft.com/office/powerpoint/2010/main" val="164334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smtClean="0"/>
              <a:t>Banking101</a:t>
            </a:r>
            <a:endParaRPr lang="en-US" dirty="0"/>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8</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Bank Function</a:t>
            </a:r>
            <a:endParaRPr lang="en-US" dirty="0"/>
          </a:p>
        </p:txBody>
      </p:sp>
      <p:sp>
        <p:nvSpPr>
          <p:cNvPr id="3" name="Content Placeholder 2"/>
          <p:cNvSpPr>
            <a:spLocks noGrp="1"/>
          </p:cNvSpPr>
          <p:nvPr>
            <p:ph idx="1"/>
          </p:nvPr>
        </p:nvSpPr>
        <p:spPr>
          <a:xfrm>
            <a:off x="581192" y="1990166"/>
            <a:ext cx="11029615" cy="822798"/>
          </a:xfrm>
        </p:spPr>
        <p:txBody>
          <a:bodyPr>
            <a:normAutofit/>
          </a:bodyPr>
          <a:lstStyle/>
          <a:p>
            <a:pPr algn="ctr"/>
            <a:r>
              <a:rPr lang="en-US" sz="2800" dirty="0" smtClean="0"/>
              <a:t>Banks collect </a:t>
            </a:r>
            <a:r>
              <a:rPr lang="en-US" sz="2800" b="1" dirty="0" smtClean="0"/>
              <a:t>DEPOSITS</a:t>
            </a:r>
            <a:r>
              <a:rPr lang="en-US" sz="2800" dirty="0" smtClean="0"/>
              <a:t> that it then </a:t>
            </a:r>
            <a:r>
              <a:rPr lang="en-US" sz="2800" b="1" dirty="0" smtClean="0"/>
              <a:t>LENDS</a:t>
            </a:r>
            <a:r>
              <a:rPr lang="en-US" sz="2800" dirty="0" smtClean="0"/>
              <a:t> out to borrowers</a:t>
            </a:r>
            <a:endParaRPr lang="en-US" sz="2800" dirty="0"/>
          </a:p>
        </p:txBody>
      </p:sp>
      <p:pic>
        <p:nvPicPr>
          <p:cNvPr id="5" name="Picture 4"/>
          <p:cNvPicPr>
            <a:picLocks noChangeAspect="1"/>
          </p:cNvPicPr>
          <p:nvPr/>
        </p:nvPicPr>
        <p:blipFill>
          <a:blip r:embed="rId2"/>
          <a:stretch>
            <a:fillRect/>
          </a:stretch>
        </p:blipFill>
        <p:spPr>
          <a:xfrm>
            <a:off x="329282" y="3012141"/>
            <a:ext cx="2060627" cy="2213040"/>
          </a:xfrm>
          <a:prstGeom prst="rect">
            <a:avLst/>
          </a:prstGeom>
        </p:spPr>
      </p:pic>
      <p:pic>
        <p:nvPicPr>
          <p:cNvPr id="7" name="Picture 6"/>
          <p:cNvPicPr>
            <a:picLocks noChangeAspect="1"/>
          </p:cNvPicPr>
          <p:nvPr/>
        </p:nvPicPr>
        <p:blipFill>
          <a:blip r:embed="rId3"/>
          <a:stretch>
            <a:fillRect/>
          </a:stretch>
        </p:blipFill>
        <p:spPr>
          <a:xfrm>
            <a:off x="4450536" y="2862776"/>
            <a:ext cx="2816596" cy="2511770"/>
          </a:xfrm>
          <a:prstGeom prst="rect">
            <a:avLst/>
          </a:prstGeom>
        </p:spPr>
      </p:pic>
      <p:pic>
        <p:nvPicPr>
          <p:cNvPr id="9" name="Picture 8"/>
          <p:cNvPicPr>
            <a:picLocks noChangeAspect="1"/>
          </p:cNvPicPr>
          <p:nvPr/>
        </p:nvPicPr>
        <p:blipFill>
          <a:blip r:embed="rId4"/>
          <a:stretch>
            <a:fillRect/>
          </a:stretch>
        </p:blipFill>
        <p:spPr>
          <a:xfrm>
            <a:off x="9477022" y="3229240"/>
            <a:ext cx="2133785" cy="2158171"/>
          </a:xfrm>
          <a:prstGeom prst="rect">
            <a:avLst/>
          </a:prstGeom>
        </p:spPr>
      </p:pic>
      <p:sp>
        <p:nvSpPr>
          <p:cNvPr id="10" name="Curved Left Arrow 9"/>
          <p:cNvSpPr/>
          <p:nvPr/>
        </p:nvSpPr>
        <p:spPr>
          <a:xfrm rot="5400000">
            <a:off x="8278534" y="3296008"/>
            <a:ext cx="814688" cy="4462580"/>
          </a:xfrm>
          <a:prstGeom prst="curved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2240646" y="3711388"/>
            <a:ext cx="2550809" cy="596937"/>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Customers deposit $</a:t>
            </a:r>
            <a:endParaRPr lang="en-US" sz="1600" b="1" dirty="0">
              <a:solidFill>
                <a:schemeClr val="tx1"/>
              </a:solidFill>
            </a:endParaRPr>
          </a:p>
        </p:txBody>
      </p:sp>
      <p:sp>
        <p:nvSpPr>
          <p:cNvPr id="12" name="Right Arrow 11"/>
          <p:cNvSpPr/>
          <p:nvPr/>
        </p:nvSpPr>
        <p:spPr>
          <a:xfrm>
            <a:off x="7077456" y="3700247"/>
            <a:ext cx="2514599" cy="596937"/>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Banks lend out $</a:t>
            </a:r>
            <a:endParaRPr lang="en-US" b="1" dirty="0">
              <a:solidFill>
                <a:schemeClr val="tx1"/>
              </a:solidFill>
            </a:endParaRPr>
          </a:p>
        </p:txBody>
      </p:sp>
      <p:sp>
        <p:nvSpPr>
          <p:cNvPr id="13" name="Curved Left Arrow 12"/>
          <p:cNvSpPr/>
          <p:nvPr/>
        </p:nvSpPr>
        <p:spPr>
          <a:xfrm rot="5400000">
            <a:off x="2938248" y="3422193"/>
            <a:ext cx="814686" cy="4210206"/>
          </a:xfrm>
          <a:prstGeom prst="curved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922318" y="5119953"/>
            <a:ext cx="4214158" cy="646331"/>
          </a:xfrm>
          <a:prstGeom prst="rect">
            <a:avLst/>
          </a:prstGeom>
          <a:noFill/>
        </p:spPr>
        <p:txBody>
          <a:bodyPr wrap="square" rtlCol="0">
            <a:spAutoFit/>
          </a:bodyPr>
          <a:lstStyle/>
          <a:p>
            <a:pPr algn="ctr"/>
            <a:r>
              <a:rPr lang="en-US" dirty="0" smtClean="0"/>
              <a:t>Bank </a:t>
            </a:r>
            <a:r>
              <a:rPr lang="en-US" b="1" dirty="0" smtClean="0"/>
              <a:t>CHARGES</a:t>
            </a:r>
            <a:r>
              <a:rPr lang="en-US" dirty="0" smtClean="0"/>
              <a:t> the borrower </a:t>
            </a:r>
            <a:r>
              <a:rPr lang="en-US" b="1" dirty="0" smtClean="0"/>
              <a:t>INTEREST </a:t>
            </a:r>
            <a:r>
              <a:rPr lang="en-US" dirty="0" smtClean="0"/>
              <a:t>on loans</a:t>
            </a:r>
            <a:endParaRPr lang="en-US" dirty="0"/>
          </a:p>
        </p:txBody>
      </p:sp>
      <p:sp>
        <p:nvSpPr>
          <p:cNvPr id="16" name="TextBox 15"/>
          <p:cNvSpPr txBox="1"/>
          <p:nvPr/>
        </p:nvSpPr>
        <p:spPr>
          <a:xfrm>
            <a:off x="1663787" y="5089131"/>
            <a:ext cx="3650036" cy="646331"/>
          </a:xfrm>
          <a:prstGeom prst="rect">
            <a:avLst/>
          </a:prstGeom>
          <a:noFill/>
        </p:spPr>
        <p:txBody>
          <a:bodyPr wrap="square" rtlCol="0">
            <a:spAutoFit/>
          </a:bodyPr>
          <a:lstStyle/>
          <a:p>
            <a:pPr algn="ctr"/>
            <a:r>
              <a:rPr lang="en-US" dirty="0" smtClean="0"/>
              <a:t>Bank </a:t>
            </a:r>
            <a:r>
              <a:rPr lang="en-US" b="1" dirty="0" smtClean="0"/>
              <a:t>PAYS</a:t>
            </a:r>
            <a:r>
              <a:rPr lang="en-US" dirty="0" smtClean="0"/>
              <a:t> the customer </a:t>
            </a:r>
            <a:r>
              <a:rPr lang="en-US" b="1" dirty="0" smtClean="0"/>
              <a:t>INTEREST </a:t>
            </a:r>
            <a:r>
              <a:rPr lang="en-US" dirty="0" smtClean="0"/>
              <a:t>on deposits</a:t>
            </a:r>
            <a:endParaRPr lang="en-US" dirty="0"/>
          </a:p>
        </p:txBody>
      </p:sp>
      <p:sp>
        <p:nvSpPr>
          <p:cNvPr id="22" name="TextBox 21"/>
          <p:cNvSpPr txBox="1"/>
          <p:nvPr/>
        </p:nvSpPr>
        <p:spPr>
          <a:xfrm>
            <a:off x="1074608" y="6042282"/>
            <a:ext cx="10042782" cy="461665"/>
          </a:xfrm>
          <a:prstGeom prst="rect">
            <a:avLst/>
          </a:prstGeom>
          <a:noFill/>
        </p:spPr>
        <p:txBody>
          <a:bodyPr wrap="square" rtlCol="0">
            <a:spAutoFit/>
          </a:bodyPr>
          <a:lstStyle/>
          <a:p>
            <a:pPr algn="ctr"/>
            <a:r>
              <a:rPr lang="en-US" sz="2400" dirty="0" smtClean="0">
                <a:solidFill>
                  <a:srgbClr val="FF0000"/>
                </a:solidFill>
              </a:rPr>
              <a:t>(Interest charged on Loans) – (Interest paid on deposits) =</a:t>
            </a:r>
            <a:r>
              <a:rPr lang="en-US" sz="2400" b="1" dirty="0" smtClean="0">
                <a:solidFill>
                  <a:srgbClr val="FF0000"/>
                </a:solidFill>
              </a:rPr>
              <a:t>Profit</a:t>
            </a:r>
            <a:endParaRPr lang="en-US" sz="2400" b="1" dirty="0">
              <a:solidFill>
                <a:srgbClr val="FF0000"/>
              </a:solidFill>
            </a:endParaRPr>
          </a:p>
        </p:txBody>
      </p:sp>
    </p:spTree>
    <p:extLst>
      <p:ext uri="{BB962C8B-B14F-4D97-AF65-F5344CB8AC3E}">
        <p14:creationId xmlns:p14="http://schemas.microsoft.com/office/powerpoint/2010/main" val="155951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22" grpId="0"/>
    </p:bldLst>
  </p:timing>
</p:sld>
</file>

<file path=ppt/theme/theme1.xml><?xml version="1.0" encoding="utf-8"?>
<a:theme xmlns:a="http://schemas.openxmlformats.org/drawingml/2006/main" name="Dividend">
  <a:themeElements>
    <a:clrScheme name="Custom 2">
      <a:dk1>
        <a:sysClr val="windowText" lastClr="000000"/>
      </a:dk1>
      <a:lt1>
        <a:sysClr val="window" lastClr="FFFFFF"/>
      </a:lt1>
      <a:dk2>
        <a:srgbClr val="000000"/>
      </a:dk2>
      <a:lt2>
        <a:srgbClr val="E7E6E6"/>
      </a:lt2>
      <a:accent1>
        <a:srgbClr val="000000"/>
      </a:accent1>
      <a:accent2>
        <a:srgbClr val="FF0000"/>
      </a:accent2>
      <a:accent3>
        <a:srgbClr val="FF0000"/>
      </a:accent3>
      <a:accent4>
        <a:srgbClr val="7F7F7F"/>
      </a:accent4>
      <a:accent5>
        <a:srgbClr val="FF0000"/>
      </a:accent5>
      <a:accent6>
        <a:srgbClr val="70AD47"/>
      </a:accent6>
      <a:hlink>
        <a:srgbClr val="FF0000"/>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1646</TotalTime>
  <Words>1927</Words>
  <Application>Microsoft Office PowerPoint</Application>
  <PresentationFormat>Widescreen</PresentationFormat>
  <Paragraphs>246</Paragraphs>
  <Slides>43</Slides>
  <Notes>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Bernard MT Condensed</vt:lpstr>
      <vt:lpstr>Calibri</vt:lpstr>
      <vt:lpstr>Gill Sans MT</vt:lpstr>
      <vt:lpstr>Wingdings 2</vt:lpstr>
      <vt:lpstr>Dividend</vt:lpstr>
      <vt:lpstr>Welcome to bank day!! </vt:lpstr>
      <vt:lpstr>Let’s break the ice!............Networking 101</vt:lpstr>
      <vt:lpstr>Today’s Agenda</vt:lpstr>
      <vt:lpstr>PowerPoint Presentation</vt:lpstr>
      <vt:lpstr>VBA Bank Day Scholarship Program</vt:lpstr>
      <vt:lpstr>Bank Day Scholarship program -   Essay Topics</vt:lpstr>
      <vt:lpstr>Essay guidelines</vt:lpstr>
      <vt:lpstr>Banking101</vt:lpstr>
      <vt:lpstr>Basic Bank Function</vt:lpstr>
      <vt:lpstr>Sample Bank Structure:  </vt:lpstr>
      <vt:lpstr>Sample Bank Structure </vt:lpstr>
      <vt:lpstr>Bank Deposit Products</vt:lpstr>
      <vt:lpstr>Bank Deposit Products</vt:lpstr>
      <vt:lpstr>Other vehicles to save and invest  (non-deposit products)</vt:lpstr>
      <vt:lpstr>Bank Loan Products</vt:lpstr>
      <vt:lpstr>Bank Loan Products</vt:lpstr>
      <vt:lpstr>PowerPoint Presentation</vt:lpstr>
      <vt:lpstr>Director of IT:  Mike Dinelli</vt:lpstr>
      <vt:lpstr>Consumer Credit Officer:  Penny Dawkins</vt:lpstr>
      <vt:lpstr>Chief Operations Officer : Jeff Cantrell</vt:lpstr>
      <vt:lpstr>Digital Banking:  Charles Driest</vt:lpstr>
      <vt:lpstr>How banks contribute to their communities</vt:lpstr>
      <vt:lpstr>Why Community Banks Matter</vt:lpstr>
      <vt:lpstr>Contributing to communities: Economic Engine</vt:lpstr>
      <vt:lpstr>Contributing to our communities</vt:lpstr>
      <vt:lpstr>Jobs</vt:lpstr>
      <vt:lpstr>Contributing to our communities</vt:lpstr>
      <vt:lpstr>Contributing to our communities</vt:lpstr>
      <vt:lpstr>Let’s meet some more bankers!</vt:lpstr>
      <vt:lpstr>PowerPoint Presentation</vt:lpstr>
      <vt:lpstr>Student Loans: How much will college cost!?</vt:lpstr>
      <vt:lpstr>Can your Career pay for your education?</vt:lpstr>
      <vt:lpstr>Start saving money now!!!</vt:lpstr>
      <vt:lpstr>PowerPoint Presentation</vt:lpstr>
      <vt:lpstr>Smart use of Credit Cards</vt:lpstr>
      <vt:lpstr>Understanding Credit and your Credit Score</vt:lpstr>
      <vt:lpstr>Scoring Model Example</vt:lpstr>
      <vt:lpstr>Consequences of a poor credit score</vt:lpstr>
      <vt:lpstr>Track your expenses – insert check register here</vt:lpstr>
      <vt:lpstr>PowerPoint Presentation</vt:lpstr>
      <vt:lpstr>Financial Tips for College Students</vt:lpstr>
      <vt:lpstr>More Resources Provided…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Jamie L. Covey</cp:lastModifiedBy>
  <cp:revision>95</cp:revision>
  <dcterms:created xsi:type="dcterms:W3CDTF">2017-11-01T19:58:48Z</dcterms:created>
  <dcterms:modified xsi:type="dcterms:W3CDTF">2020-03-16T12:29:51Z</dcterms:modified>
</cp:coreProperties>
</file>