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57" r:id="rId3"/>
    <p:sldId id="263" r:id="rId4"/>
    <p:sldId id="260" r:id="rId5"/>
    <p:sldId id="266" r:id="rId6"/>
    <p:sldId id="267" r:id="rId7"/>
    <p:sldId id="268" r:id="rId8"/>
    <p:sldId id="269" r:id="rId9"/>
    <p:sldId id="270" r:id="rId10"/>
    <p:sldId id="271" r:id="rId11"/>
    <p:sldId id="262"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30"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A491AFF-0B14-4CE9-8F70-0DE787188A1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22D462F-10B2-4F64-A851-000D4AD03BB9}">
      <dgm:prSet/>
      <dgm:spPr/>
      <dgm:t>
        <a:bodyPr/>
        <a:lstStyle/>
        <a:p>
          <a:r>
            <a:rPr lang="en-US"/>
            <a:t>July meeting:  Read all of Part 1 and Part 2 through Chapter 5 (pages 1 – 104)</a:t>
          </a:r>
        </a:p>
      </dgm:t>
    </dgm:pt>
    <dgm:pt modelId="{35D4C6D4-807A-433E-8053-9D885846A917}" type="parTrans" cxnId="{AB05DEA9-BCA3-4886-80E7-D925817A962D}">
      <dgm:prSet/>
      <dgm:spPr/>
      <dgm:t>
        <a:bodyPr/>
        <a:lstStyle/>
        <a:p>
          <a:endParaRPr lang="en-US"/>
        </a:p>
      </dgm:t>
    </dgm:pt>
    <dgm:pt modelId="{A4ADBFD4-EBE1-4E4B-BF26-2EDD7E663035}" type="sibTrans" cxnId="{AB05DEA9-BCA3-4886-80E7-D925817A962D}">
      <dgm:prSet/>
      <dgm:spPr/>
      <dgm:t>
        <a:bodyPr/>
        <a:lstStyle/>
        <a:p>
          <a:endParaRPr lang="en-US"/>
        </a:p>
      </dgm:t>
    </dgm:pt>
    <dgm:pt modelId="{1D30F9F0-87CA-4226-B3F3-B111625FB5E7}">
      <dgm:prSet/>
      <dgm:spPr/>
      <dgm:t>
        <a:bodyPr/>
        <a:lstStyle/>
        <a:p>
          <a:r>
            <a:rPr lang="en-US"/>
            <a:t>August meeting:  Read the remainder of Part 2, Chapters 6 through 10 (pages 105 – 212)</a:t>
          </a:r>
        </a:p>
      </dgm:t>
    </dgm:pt>
    <dgm:pt modelId="{FEA349DE-FD04-46F6-A90C-627FB487F353}" type="parTrans" cxnId="{9D50AD4F-3644-4943-AB30-53D9DF422B28}">
      <dgm:prSet/>
      <dgm:spPr/>
      <dgm:t>
        <a:bodyPr/>
        <a:lstStyle/>
        <a:p>
          <a:endParaRPr lang="en-US"/>
        </a:p>
      </dgm:t>
    </dgm:pt>
    <dgm:pt modelId="{37AF8D5B-E28E-480C-99DB-AB42CD4D44F0}" type="sibTrans" cxnId="{9D50AD4F-3644-4943-AB30-53D9DF422B28}">
      <dgm:prSet/>
      <dgm:spPr/>
      <dgm:t>
        <a:bodyPr/>
        <a:lstStyle/>
        <a:p>
          <a:endParaRPr lang="en-US"/>
        </a:p>
      </dgm:t>
    </dgm:pt>
    <dgm:pt modelId="{ED529332-FFFD-40BE-8052-E22C4476952D}">
      <dgm:prSet/>
      <dgm:spPr/>
      <dgm:t>
        <a:bodyPr/>
        <a:lstStyle/>
        <a:p>
          <a:r>
            <a:rPr lang="en-US"/>
            <a:t>September optional Zoom meeting:  Part 3, Chapters 11 and 12 (pages 213 – 256)</a:t>
          </a:r>
        </a:p>
      </dgm:t>
    </dgm:pt>
    <dgm:pt modelId="{3F6BC635-1934-427B-8467-1461C12C8932}" type="parTrans" cxnId="{8496F468-7091-4D06-A329-3D007F0B16D2}">
      <dgm:prSet/>
      <dgm:spPr/>
      <dgm:t>
        <a:bodyPr/>
        <a:lstStyle/>
        <a:p>
          <a:endParaRPr lang="en-US"/>
        </a:p>
      </dgm:t>
    </dgm:pt>
    <dgm:pt modelId="{74662EBF-4B52-475E-906E-A4371632877B}" type="sibTrans" cxnId="{8496F468-7091-4D06-A329-3D007F0B16D2}">
      <dgm:prSet/>
      <dgm:spPr/>
      <dgm:t>
        <a:bodyPr/>
        <a:lstStyle/>
        <a:p>
          <a:endParaRPr lang="en-US"/>
        </a:p>
      </dgm:t>
    </dgm:pt>
    <dgm:pt modelId="{5C205DDE-7503-4ABA-A586-0844814B7E23}">
      <dgm:prSet/>
      <dgm:spPr/>
      <dgm:t>
        <a:bodyPr/>
        <a:lstStyle/>
        <a:p>
          <a:r>
            <a:rPr lang="en-US"/>
            <a:t>September 23 LIVE closing event:  Part 3, Chapters 13 and 14, Epilogue</a:t>
          </a:r>
        </a:p>
      </dgm:t>
    </dgm:pt>
    <dgm:pt modelId="{24D23569-A44F-481E-A56A-A4CBEAD90618}" type="parTrans" cxnId="{3EBA0544-FCE8-4496-B672-F5AC7015C795}">
      <dgm:prSet/>
      <dgm:spPr/>
      <dgm:t>
        <a:bodyPr/>
        <a:lstStyle/>
        <a:p>
          <a:endParaRPr lang="en-US"/>
        </a:p>
      </dgm:t>
    </dgm:pt>
    <dgm:pt modelId="{7545AC6A-9068-4948-B5A1-82353F37A376}" type="sibTrans" cxnId="{3EBA0544-FCE8-4496-B672-F5AC7015C795}">
      <dgm:prSet/>
      <dgm:spPr/>
      <dgm:t>
        <a:bodyPr/>
        <a:lstStyle/>
        <a:p>
          <a:endParaRPr lang="en-US"/>
        </a:p>
      </dgm:t>
    </dgm:pt>
    <dgm:pt modelId="{531C7859-69F5-4A97-B0E3-FCE8C374055D}" type="pres">
      <dgm:prSet presAssocID="{3A491AFF-0B14-4CE9-8F70-0DE787188A15}" presName="root" presStyleCnt="0">
        <dgm:presLayoutVars>
          <dgm:dir/>
          <dgm:resizeHandles val="exact"/>
        </dgm:presLayoutVars>
      </dgm:prSet>
      <dgm:spPr/>
    </dgm:pt>
    <dgm:pt modelId="{885AE809-4E37-4B60-BF9E-4B0F1272EE6D}" type="pres">
      <dgm:prSet presAssocID="{D22D462F-10B2-4F64-A851-000D4AD03BB9}" presName="compNode" presStyleCnt="0"/>
      <dgm:spPr/>
    </dgm:pt>
    <dgm:pt modelId="{A8E2489D-F747-486A-9AD4-53D3DC58B207}" type="pres">
      <dgm:prSet presAssocID="{D22D462F-10B2-4F64-A851-000D4AD03BB9}" presName="bgRect" presStyleLbl="bgShp" presStyleIdx="0" presStyleCnt="4"/>
      <dgm:spPr/>
    </dgm:pt>
    <dgm:pt modelId="{0B222E44-1E6A-49B0-98C9-548FEF538595}" type="pres">
      <dgm:prSet presAssocID="{D22D462F-10B2-4F64-A851-000D4AD03BB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9F4F254D-D972-4934-9580-39A452148B4B}" type="pres">
      <dgm:prSet presAssocID="{D22D462F-10B2-4F64-A851-000D4AD03BB9}" presName="spaceRect" presStyleCnt="0"/>
      <dgm:spPr/>
    </dgm:pt>
    <dgm:pt modelId="{B4766412-ABD2-4034-845B-C006F574EF00}" type="pres">
      <dgm:prSet presAssocID="{D22D462F-10B2-4F64-A851-000D4AD03BB9}" presName="parTx" presStyleLbl="revTx" presStyleIdx="0" presStyleCnt="4">
        <dgm:presLayoutVars>
          <dgm:chMax val="0"/>
          <dgm:chPref val="0"/>
        </dgm:presLayoutVars>
      </dgm:prSet>
      <dgm:spPr/>
    </dgm:pt>
    <dgm:pt modelId="{3DDA939D-D4E4-4C27-A323-C39DD5C0FA3E}" type="pres">
      <dgm:prSet presAssocID="{A4ADBFD4-EBE1-4E4B-BF26-2EDD7E663035}" presName="sibTrans" presStyleCnt="0"/>
      <dgm:spPr/>
    </dgm:pt>
    <dgm:pt modelId="{F4C21E20-CC57-48E3-A437-901A0685A9D6}" type="pres">
      <dgm:prSet presAssocID="{1D30F9F0-87CA-4226-B3F3-B111625FB5E7}" presName="compNode" presStyleCnt="0"/>
      <dgm:spPr/>
    </dgm:pt>
    <dgm:pt modelId="{EC2DAE17-F505-4524-AF74-2A546B9D44B0}" type="pres">
      <dgm:prSet presAssocID="{1D30F9F0-87CA-4226-B3F3-B111625FB5E7}" presName="bgRect" presStyleLbl="bgShp" presStyleIdx="1" presStyleCnt="4"/>
      <dgm:spPr/>
    </dgm:pt>
    <dgm:pt modelId="{473074E5-7E26-4812-845B-13E965DCEBAE}" type="pres">
      <dgm:prSet presAssocID="{1D30F9F0-87CA-4226-B3F3-B111625FB5E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847E59FA-122A-4F8D-96BD-2E24B684A1DD}" type="pres">
      <dgm:prSet presAssocID="{1D30F9F0-87CA-4226-B3F3-B111625FB5E7}" presName="spaceRect" presStyleCnt="0"/>
      <dgm:spPr/>
    </dgm:pt>
    <dgm:pt modelId="{BFD2B9C6-C558-4414-A847-F27E7595FB54}" type="pres">
      <dgm:prSet presAssocID="{1D30F9F0-87CA-4226-B3F3-B111625FB5E7}" presName="parTx" presStyleLbl="revTx" presStyleIdx="1" presStyleCnt="4">
        <dgm:presLayoutVars>
          <dgm:chMax val="0"/>
          <dgm:chPref val="0"/>
        </dgm:presLayoutVars>
      </dgm:prSet>
      <dgm:spPr/>
    </dgm:pt>
    <dgm:pt modelId="{C9F9858D-7A6F-42C5-A6DE-CFBFD3EBEC4A}" type="pres">
      <dgm:prSet presAssocID="{37AF8D5B-E28E-480C-99DB-AB42CD4D44F0}" presName="sibTrans" presStyleCnt="0"/>
      <dgm:spPr/>
    </dgm:pt>
    <dgm:pt modelId="{1C247F65-1C12-47B1-9C52-00187571E502}" type="pres">
      <dgm:prSet presAssocID="{ED529332-FFFD-40BE-8052-E22C4476952D}" presName="compNode" presStyleCnt="0"/>
      <dgm:spPr/>
    </dgm:pt>
    <dgm:pt modelId="{42A3AC61-59D9-46DA-9E52-23AB5CB39418}" type="pres">
      <dgm:prSet presAssocID="{ED529332-FFFD-40BE-8052-E22C4476952D}" presName="bgRect" presStyleLbl="bgShp" presStyleIdx="2" presStyleCnt="4"/>
      <dgm:spPr/>
    </dgm:pt>
    <dgm:pt modelId="{65F6AEC0-C91F-4799-8BAA-67615C06795F}" type="pres">
      <dgm:prSet presAssocID="{ED529332-FFFD-40BE-8052-E22C4476952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Zoom In"/>
        </a:ext>
      </dgm:extLst>
    </dgm:pt>
    <dgm:pt modelId="{AB664E41-98D1-4385-8D04-730CA46833BC}" type="pres">
      <dgm:prSet presAssocID="{ED529332-FFFD-40BE-8052-E22C4476952D}" presName="spaceRect" presStyleCnt="0"/>
      <dgm:spPr/>
    </dgm:pt>
    <dgm:pt modelId="{4F7C0BE5-DA7B-4579-9FB9-053B046B4C08}" type="pres">
      <dgm:prSet presAssocID="{ED529332-FFFD-40BE-8052-E22C4476952D}" presName="parTx" presStyleLbl="revTx" presStyleIdx="2" presStyleCnt="4">
        <dgm:presLayoutVars>
          <dgm:chMax val="0"/>
          <dgm:chPref val="0"/>
        </dgm:presLayoutVars>
      </dgm:prSet>
      <dgm:spPr/>
    </dgm:pt>
    <dgm:pt modelId="{F6B79CE2-7B3C-4E1D-94F2-2410DA7A53BB}" type="pres">
      <dgm:prSet presAssocID="{74662EBF-4B52-475E-906E-A4371632877B}" presName="sibTrans" presStyleCnt="0"/>
      <dgm:spPr/>
    </dgm:pt>
    <dgm:pt modelId="{5219CACA-09DB-45BD-B349-30C9A946E46F}" type="pres">
      <dgm:prSet presAssocID="{5C205DDE-7503-4ABA-A586-0844814B7E23}" presName="compNode" presStyleCnt="0"/>
      <dgm:spPr/>
    </dgm:pt>
    <dgm:pt modelId="{C84A42F4-DCA3-48EA-AC1A-D74E48842B7E}" type="pres">
      <dgm:prSet presAssocID="{5C205DDE-7503-4ABA-A586-0844814B7E23}" presName="bgRect" presStyleLbl="bgShp" presStyleIdx="3" presStyleCnt="4"/>
      <dgm:spPr/>
    </dgm:pt>
    <dgm:pt modelId="{C5DA15D1-D121-4345-868A-5F410C1A0B8E}" type="pres">
      <dgm:prSet presAssocID="{5C205DDE-7503-4ABA-A586-0844814B7E2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sed Quotation Mark"/>
        </a:ext>
      </dgm:extLst>
    </dgm:pt>
    <dgm:pt modelId="{A8004911-3301-43AB-B0D6-155FC0B14F72}" type="pres">
      <dgm:prSet presAssocID="{5C205DDE-7503-4ABA-A586-0844814B7E23}" presName="spaceRect" presStyleCnt="0"/>
      <dgm:spPr/>
    </dgm:pt>
    <dgm:pt modelId="{C7ADA4F1-89DB-4668-8CE1-93661C85C322}" type="pres">
      <dgm:prSet presAssocID="{5C205DDE-7503-4ABA-A586-0844814B7E23}" presName="parTx" presStyleLbl="revTx" presStyleIdx="3" presStyleCnt="4">
        <dgm:presLayoutVars>
          <dgm:chMax val="0"/>
          <dgm:chPref val="0"/>
        </dgm:presLayoutVars>
      </dgm:prSet>
      <dgm:spPr/>
    </dgm:pt>
  </dgm:ptLst>
  <dgm:cxnLst>
    <dgm:cxn modelId="{654ED527-FE49-4876-A7BB-C436B8BD3169}" type="presOf" srcId="{ED529332-FFFD-40BE-8052-E22C4476952D}" destId="{4F7C0BE5-DA7B-4579-9FB9-053B046B4C08}" srcOrd="0" destOrd="0" presId="urn:microsoft.com/office/officeart/2018/2/layout/IconVerticalSolidList"/>
    <dgm:cxn modelId="{4276632E-9D34-4216-BE8C-AD6118156AC7}" type="presOf" srcId="{3A491AFF-0B14-4CE9-8F70-0DE787188A15}" destId="{531C7859-69F5-4A97-B0E3-FCE8C374055D}" srcOrd="0" destOrd="0" presId="urn:microsoft.com/office/officeart/2018/2/layout/IconVerticalSolidList"/>
    <dgm:cxn modelId="{424EC82E-3F74-4455-9CA6-1B71A23598F9}" type="presOf" srcId="{5C205DDE-7503-4ABA-A586-0844814B7E23}" destId="{C7ADA4F1-89DB-4668-8CE1-93661C85C322}" srcOrd="0" destOrd="0" presId="urn:microsoft.com/office/officeart/2018/2/layout/IconVerticalSolidList"/>
    <dgm:cxn modelId="{3EBA0544-FCE8-4496-B672-F5AC7015C795}" srcId="{3A491AFF-0B14-4CE9-8F70-0DE787188A15}" destId="{5C205DDE-7503-4ABA-A586-0844814B7E23}" srcOrd="3" destOrd="0" parTransId="{24D23569-A44F-481E-A56A-A4CBEAD90618}" sibTransId="{7545AC6A-9068-4948-B5A1-82353F37A376}"/>
    <dgm:cxn modelId="{8496F468-7091-4D06-A329-3D007F0B16D2}" srcId="{3A491AFF-0B14-4CE9-8F70-0DE787188A15}" destId="{ED529332-FFFD-40BE-8052-E22C4476952D}" srcOrd="2" destOrd="0" parTransId="{3F6BC635-1934-427B-8467-1461C12C8932}" sibTransId="{74662EBF-4B52-475E-906E-A4371632877B}"/>
    <dgm:cxn modelId="{9D50AD4F-3644-4943-AB30-53D9DF422B28}" srcId="{3A491AFF-0B14-4CE9-8F70-0DE787188A15}" destId="{1D30F9F0-87CA-4226-B3F3-B111625FB5E7}" srcOrd="1" destOrd="0" parTransId="{FEA349DE-FD04-46F6-A90C-627FB487F353}" sibTransId="{37AF8D5B-E28E-480C-99DB-AB42CD4D44F0}"/>
    <dgm:cxn modelId="{C4502254-2607-4248-A1F4-DD99AB98C176}" type="presOf" srcId="{D22D462F-10B2-4F64-A851-000D4AD03BB9}" destId="{B4766412-ABD2-4034-845B-C006F574EF00}" srcOrd="0" destOrd="0" presId="urn:microsoft.com/office/officeart/2018/2/layout/IconVerticalSolidList"/>
    <dgm:cxn modelId="{EEFE5485-8105-4CCB-A156-A9990F6B66E4}" type="presOf" srcId="{1D30F9F0-87CA-4226-B3F3-B111625FB5E7}" destId="{BFD2B9C6-C558-4414-A847-F27E7595FB54}" srcOrd="0" destOrd="0" presId="urn:microsoft.com/office/officeart/2018/2/layout/IconVerticalSolidList"/>
    <dgm:cxn modelId="{AB05DEA9-BCA3-4886-80E7-D925817A962D}" srcId="{3A491AFF-0B14-4CE9-8F70-0DE787188A15}" destId="{D22D462F-10B2-4F64-A851-000D4AD03BB9}" srcOrd="0" destOrd="0" parTransId="{35D4C6D4-807A-433E-8053-9D885846A917}" sibTransId="{A4ADBFD4-EBE1-4E4B-BF26-2EDD7E663035}"/>
    <dgm:cxn modelId="{00EEAA24-31C9-41B8-B90A-4F8F56E432A0}" type="presParOf" srcId="{531C7859-69F5-4A97-B0E3-FCE8C374055D}" destId="{885AE809-4E37-4B60-BF9E-4B0F1272EE6D}" srcOrd="0" destOrd="0" presId="urn:microsoft.com/office/officeart/2018/2/layout/IconVerticalSolidList"/>
    <dgm:cxn modelId="{9773D0F1-F1B0-4D60-8D5A-77CFE2457B35}" type="presParOf" srcId="{885AE809-4E37-4B60-BF9E-4B0F1272EE6D}" destId="{A8E2489D-F747-486A-9AD4-53D3DC58B207}" srcOrd="0" destOrd="0" presId="urn:microsoft.com/office/officeart/2018/2/layout/IconVerticalSolidList"/>
    <dgm:cxn modelId="{79B86725-C2DF-429F-AEF4-52D358F697EA}" type="presParOf" srcId="{885AE809-4E37-4B60-BF9E-4B0F1272EE6D}" destId="{0B222E44-1E6A-49B0-98C9-548FEF538595}" srcOrd="1" destOrd="0" presId="urn:microsoft.com/office/officeart/2018/2/layout/IconVerticalSolidList"/>
    <dgm:cxn modelId="{24003AAA-BCCA-470B-BD3E-3BC56CBE5C59}" type="presParOf" srcId="{885AE809-4E37-4B60-BF9E-4B0F1272EE6D}" destId="{9F4F254D-D972-4934-9580-39A452148B4B}" srcOrd="2" destOrd="0" presId="urn:microsoft.com/office/officeart/2018/2/layout/IconVerticalSolidList"/>
    <dgm:cxn modelId="{2350A99D-D857-4C06-B04E-D770F34A7AA8}" type="presParOf" srcId="{885AE809-4E37-4B60-BF9E-4B0F1272EE6D}" destId="{B4766412-ABD2-4034-845B-C006F574EF00}" srcOrd="3" destOrd="0" presId="urn:microsoft.com/office/officeart/2018/2/layout/IconVerticalSolidList"/>
    <dgm:cxn modelId="{2EFE30A1-C494-4008-A5BA-90902E82232D}" type="presParOf" srcId="{531C7859-69F5-4A97-B0E3-FCE8C374055D}" destId="{3DDA939D-D4E4-4C27-A323-C39DD5C0FA3E}" srcOrd="1" destOrd="0" presId="urn:microsoft.com/office/officeart/2018/2/layout/IconVerticalSolidList"/>
    <dgm:cxn modelId="{5F17C12E-D930-4816-AB5A-AE9C55ABFA09}" type="presParOf" srcId="{531C7859-69F5-4A97-B0E3-FCE8C374055D}" destId="{F4C21E20-CC57-48E3-A437-901A0685A9D6}" srcOrd="2" destOrd="0" presId="urn:microsoft.com/office/officeart/2018/2/layout/IconVerticalSolidList"/>
    <dgm:cxn modelId="{E64A83B8-7FEC-43E0-BA7D-303AB788F669}" type="presParOf" srcId="{F4C21E20-CC57-48E3-A437-901A0685A9D6}" destId="{EC2DAE17-F505-4524-AF74-2A546B9D44B0}" srcOrd="0" destOrd="0" presId="urn:microsoft.com/office/officeart/2018/2/layout/IconVerticalSolidList"/>
    <dgm:cxn modelId="{104D8413-275F-4D7B-8E28-112DBD3B95C6}" type="presParOf" srcId="{F4C21E20-CC57-48E3-A437-901A0685A9D6}" destId="{473074E5-7E26-4812-845B-13E965DCEBAE}" srcOrd="1" destOrd="0" presId="urn:microsoft.com/office/officeart/2018/2/layout/IconVerticalSolidList"/>
    <dgm:cxn modelId="{560EA28B-2625-4517-972A-DE853AA70F2C}" type="presParOf" srcId="{F4C21E20-CC57-48E3-A437-901A0685A9D6}" destId="{847E59FA-122A-4F8D-96BD-2E24B684A1DD}" srcOrd="2" destOrd="0" presId="urn:microsoft.com/office/officeart/2018/2/layout/IconVerticalSolidList"/>
    <dgm:cxn modelId="{4035C998-97CB-4252-93F9-A64EB304CE6B}" type="presParOf" srcId="{F4C21E20-CC57-48E3-A437-901A0685A9D6}" destId="{BFD2B9C6-C558-4414-A847-F27E7595FB54}" srcOrd="3" destOrd="0" presId="urn:microsoft.com/office/officeart/2018/2/layout/IconVerticalSolidList"/>
    <dgm:cxn modelId="{0DF58337-AA78-4562-B5A9-CDC39EB98093}" type="presParOf" srcId="{531C7859-69F5-4A97-B0E3-FCE8C374055D}" destId="{C9F9858D-7A6F-42C5-A6DE-CFBFD3EBEC4A}" srcOrd="3" destOrd="0" presId="urn:microsoft.com/office/officeart/2018/2/layout/IconVerticalSolidList"/>
    <dgm:cxn modelId="{CBFD77F2-1A2D-4175-91BF-5C4DFCFB10D4}" type="presParOf" srcId="{531C7859-69F5-4A97-B0E3-FCE8C374055D}" destId="{1C247F65-1C12-47B1-9C52-00187571E502}" srcOrd="4" destOrd="0" presId="urn:microsoft.com/office/officeart/2018/2/layout/IconVerticalSolidList"/>
    <dgm:cxn modelId="{415711C3-AC5E-4149-9D83-68BC293DAB01}" type="presParOf" srcId="{1C247F65-1C12-47B1-9C52-00187571E502}" destId="{42A3AC61-59D9-46DA-9E52-23AB5CB39418}" srcOrd="0" destOrd="0" presId="urn:microsoft.com/office/officeart/2018/2/layout/IconVerticalSolidList"/>
    <dgm:cxn modelId="{8604CDA1-04B3-4CAB-AD5A-1B89A531A671}" type="presParOf" srcId="{1C247F65-1C12-47B1-9C52-00187571E502}" destId="{65F6AEC0-C91F-4799-8BAA-67615C06795F}" srcOrd="1" destOrd="0" presId="urn:microsoft.com/office/officeart/2018/2/layout/IconVerticalSolidList"/>
    <dgm:cxn modelId="{BC695D11-083D-4211-9131-4048D35AE606}" type="presParOf" srcId="{1C247F65-1C12-47B1-9C52-00187571E502}" destId="{AB664E41-98D1-4385-8D04-730CA46833BC}" srcOrd="2" destOrd="0" presId="urn:microsoft.com/office/officeart/2018/2/layout/IconVerticalSolidList"/>
    <dgm:cxn modelId="{9C9328EE-9E63-49AF-88FA-CFA7B70CC78A}" type="presParOf" srcId="{1C247F65-1C12-47B1-9C52-00187571E502}" destId="{4F7C0BE5-DA7B-4579-9FB9-053B046B4C08}" srcOrd="3" destOrd="0" presId="urn:microsoft.com/office/officeart/2018/2/layout/IconVerticalSolidList"/>
    <dgm:cxn modelId="{07B57355-88DD-4C9F-9D67-DC2D2EA73674}" type="presParOf" srcId="{531C7859-69F5-4A97-B0E3-FCE8C374055D}" destId="{F6B79CE2-7B3C-4E1D-94F2-2410DA7A53BB}" srcOrd="5" destOrd="0" presId="urn:microsoft.com/office/officeart/2018/2/layout/IconVerticalSolidList"/>
    <dgm:cxn modelId="{FBB19DD9-832D-4433-8166-4FAA0BD65CE4}" type="presParOf" srcId="{531C7859-69F5-4A97-B0E3-FCE8C374055D}" destId="{5219CACA-09DB-45BD-B349-30C9A946E46F}" srcOrd="6" destOrd="0" presId="urn:microsoft.com/office/officeart/2018/2/layout/IconVerticalSolidList"/>
    <dgm:cxn modelId="{797941D4-95AB-4673-B9B1-7B25D4073C34}" type="presParOf" srcId="{5219CACA-09DB-45BD-B349-30C9A946E46F}" destId="{C84A42F4-DCA3-48EA-AC1A-D74E48842B7E}" srcOrd="0" destOrd="0" presId="urn:microsoft.com/office/officeart/2018/2/layout/IconVerticalSolidList"/>
    <dgm:cxn modelId="{95F61E72-6C98-4998-A23C-0A7D67F01C52}" type="presParOf" srcId="{5219CACA-09DB-45BD-B349-30C9A946E46F}" destId="{C5DA15D1-D121-4345-868A-5F410C1A0B8E}" srcOrd="1" destOrd="0" presId="urn:microsoft.com/office/officeart/2018/2/layout/IconVerticalSolidList"/>
    <dgm:cxn modelId="{BEE24B40-E121-487B-825D-34461E96547D}" type="presParOf" srcId="{5219CACA-09DB-45BD-B349-30C9A946E46F}" destId="{A8004911-3301-43AB-B0D6-155FC0B14F72}" srcOrd="2" destOrd="0" presId="urn:microsoft.com/office/officeart/2018/2/layout/IconVerticalSolidList"/>
    <dgm:cxn modelId="{6D999B72-F659-4415-9F36-D54E54289707}" type="presParOf" srcId="{5219CACA-09DB-45BD-B349-30C9A946E46F}" destId="{C7ADA4F1-89DB-4668-8CE1-93661C85C32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2489D-F747-486A-9AD4-53D3DC58B207}">
      <dsp:nvSpPr>
        <dsp:cNvPr id="0" name=""/>
        <dsp:cNvSpPr/>
      </dsp:nvSpPr>
      <dsp:spPr>
        <a:xfrm>
          <a:off x="0" y="2312"/>
          <a:ext cx="6269038" cy="117210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222E44-1E6A-49B0-98C9-548FEF538595}">
      <dsp:nvSpPr>
        <dsp:cNvPr id="0" name=""/>
        <dsp:cNvSpPr/>
      </dsp:nvSpPr>
      <dsp:spPr>
        <a:xfrm>
          <a:off x="354561" y="266036"/>
          <a:ext cx="644657" cy="644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766412-ABD2-4034-845B-C006F574EF00}">
      <dsp:nvSpPr>
        <dsp:cNvPr id="0" name=""/>
        <dsp:cNvSpPr/>
      </dsp:nvSpPr>
      <dsp:spPr>
        <a:xfrm>
          <a:off x="1353781" y="2312"/>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July meeting:  Read all of Part 1 and Part 2 through Chapter 5 (pages 1 – 104)</a:t>
          </a:r>
        </a:p>
      </dsp:txBody>
      <dsp:txXfrm>
        <a:off x="1353781" y="2312"/>
        <a:ext cx="4915256" cy="1172105"/>
      </dsp:txXfrm>
    </dsp:sp>
    <dsp:sp modelId="{EC2DAE17-F505-4524-AF74-2A546B9D44B0}">
      <dsp:nvSpPr>
        <dsp:cNvPr id="0" name=""/>
        <dsp:cNvSpPr/>
      </dsp:nvSpPr>
      <dsp:spPr>
        <a:xfrm>
          <a:off x="0" y="1467444"/>
          <a:ext cx="6269038" cy="117210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074E5-7E26-4812-845B-13E965DCEBAE}">
      <dsp:nvSpPr>
        <dsp:cNvPr id="0" name=""/>
        <dsp:cNvSpPr/>
      </dsp:nvSpPr>
      <dsp:spPr>
        <a:xfrm>
          <a:off x="354561" y="1731167"/>
          <a:ext cx="644657" cy="644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D2B9C6-C558-4414-A847-F27E7595FB54}">
      <dsp:nvSpPr>
        <dsp:cNvPr id="0" name=""/>
        <dsp:cNvSpPr/>
      </dsp:nvSpPr>
      <dsp:spPr>
        <a:xfrm>
          <a:off x="1353781" y="1467444"/>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August meeting:  Read the remainder of Part 2, Chapters 6 through 10 (pages 105 – 212)</a:t>
          </a:r>
        </a:p>
      </dsp:txBody>
      <dsp:txXfrm>
        <a:off x="1353781" y="1467444"/>
        <a:ext cx="4915256" cy="1172105"/>
      </dsp:txXfrm>
    </dsp:sp>
    <dsp:sp modelId="{42A3AC61-59D9-46DA-9E52-23AB5CB39418}">
      <dsp:nvSpPr>
        <dsp:cNvPr id="0" name=""/>
        <dsp:cNvSpPr/>
      </dsp:nvSpPr>
      <dsp:spPr>
        <a:xfrm>
          <a:off x="0" y="2932575"/>
          <a:ext cx="6269038" cy="117210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F6AEC0-C91F-4799-8BAA-67615C06795F}">
      <dsp:nvSpPr>
        <dsp:cNvPr id="0" name=""/>
        <dsp:cNvSpPr/>
      </dsp:nvSpPr>
      <dsp:spPr>
        <a:xfrm>
          <a:off x="354561" y="3196299"/>
          <a:ext cx="644657" cy="644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7C0BE5-DA7B-4579-9FB9-053B046B4C08}">
      <dsp:nvSpPr>
        <dsp:cNvPr id="0" name=""/>
        <dsp:cNvSpPr/>
      </dsp:nvSpPr>
      <dsp:spPr>
        <a:xfrm>
          <a:off x="1353781" y="2932575"/>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September optional Zoom meeting:  Part 3, Chapters 11 and 12 (pages 213 – 256)</a:t>
          </a:r>
        </a:p>
      </dsp:txBody>
      <dsp:txXfrm>
        <a:off x="1353781" y="2932575"/>
        <a:ext cx="4915256" cy="1172105"/>
      </dsp:txXfrm>
    </dsp:sp>
    <dsp:sp modelId="{C84A42F4-DCA3-48EA-AC1A-D74E48842B7E}">
      <dsp:nvSpPr>
        <dsp:cNvPr id="0" name=""/>
        <dsp:cNvSpPr/>
      </dsp:nvSpPr>
      <dsp:spPr>
        <a:xfrm>
          <a:off x="0" y="4397707"/>
          <a:ext cx="6269038" cy="117210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DA15D1-D121-4345-868A-5F410C1A0B8E}">
      <dsp:nvSpPr>
        <dsp:cNvPr id="0" name=""/>
        <dsp:cNvSpPr/>
      </dsp:nvSpPr>
      <dsp:spPr>
        <a:xfrm>
          <a:off x="354561" y="4661430"/>
          <a:ext cx="644657" cy="644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ADA4F1-89DB-4668-8CE1-93661C85C322}">
      <dsp:nvSpPr>
        <dsp:cNvPr id="0" name=""/>
        <dsp:cNvSpPr/>
      </dsp:nvSpPr>
      <dsp:spPr>
        <a:xfrm>
          <a:off x="1353781" y="4397707"/>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September 23 LIVE closing event:  Part 3, Chapters 13 and 14, Epilogue</a:t>
          </a:r>
        </a:p>
      </dsp:txBody>
      <dsp:txXfrm>
        <a:off x="1353781" y="4397707"/>
        <a:ext cx="4915256" cy="117210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19B74A1-1C9D-41BC-983B-310BD825A1D2}" type="datetimeFigureOut">
              <a:rPr lang="en-US" smtClean="0"/>
              <a:t>8/17/2021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4262070-FA52-47C5-9887-81DE2CCB5708}" type="slidenum">
              <a:rPr lang="en-US" smtClean="0"/>
              <a:t>‹#›</a:t>
            </a:fld>
            <a:endParaRPr lang="en-US"/>
          </a:p>
        </p:txBody>
      </p:sp>
    </p:spTree>
    <p:extLst>
      <p:ext uri="{BB962C8B-B14F-4D97-AF65-F5344CB8AC3E}">
        <p14:creationId xmlns:p14="http://schemas.microsoft.com/office/powerpoint/2010/main" val="2870430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6B27-4205-4FCD-82A7-624502E74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36D102-F50D-44E2-A939-83CF293CBF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71D2A3-2B49-4278-8074-3813F14195CC}"/>
              </a:ext>
            </a:extLst>
          </p:cNvPr>
          <p:cNvSpPr>
            <a:spLocks noGrp="1"/>
          </p:cNvSpPr>
          <p:nvPr>
            <p:ph type="dt" sz="half" idx="10"/>
          </p:nvPr>
        </p:nvSpPr>
        <p:spPr/>
        <p:txBody>
          <a:bodyPr/>
          <a:lstStyle/>
          <a:p>
            <a:fld id="{778DE65A-B730-410C-ACDD-7B60AEF54E08}" type="datetime1">
              <a:rPr lang="en-US" smtClean="0"/>
              <a:t>8/17/2021</a:t>
            </a:fld>
            <a:endParaRPr lang="en-US"/>
          </a:p>
        </p:txBody>
      </p:sp>
      <p:sp>
        <p:nvSpPr>
          <p:cNvPr id="5" name="Footer Placeholder 4">
            <a:extLst>
              <a:ext uri="{FF2B5EF4-FFF2-40B4-BE49-F238E27FC236}">
                <a16:creationId xmlns:a16="http://schemas.microsoft.com/office/drawing/2014/main" id="{A2767758-3AE0-4036-BFBD-B054C02DA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F9C80-5B51-43E3-A6AE-571E6D339876}"/>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2340434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00C62-72D4-4946-9F1C-237497F48C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89ACED-AEEE-4025-AB59-72B710C453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362836-7F1E-45F0-ACD7-93EB3685C97B}"/>
              </a:ext>
            </a:extLst>
          </p:cNvPr>
          <p:cNvSpPr>
            <a:spLocks noGrp="1"/>
          </p:cNvSpPr>
          <p:nvPr>
            <p:ph type="dt" sz="half" idx="10"/>
          </p:nvPr>
        </p:nvSpPr>
        <p:spPr/>
        <p:txBody>
          <a:bodyPr/>
          <a:lstStyle/>
          <a:p>
            <a:fld id="{071C05CE-D2C6-496E-B13D-CA9B103DB92A}" type="datetime1">
              <a:rPr lang="en-US" smtClean="0"/>
              <a:t>8/17/2021</a:t>
            </a:fld>
            <a:endParaRPr lang="en-US"/>
          </a:p>
        </p:txBody>
      </p:sp>
      <p:sp>
        <p:nvSpPr>
          <p:cNvPr id="5" name="Footer Placeholder 4">
            <a:extLst>
              <a:ext uri="{FF2B5EF4-FFF2-40B4-BE49-F238E27FC236}">
                <a16:creationId xmlns:a16="http://schemas.microsoft.com/office/drawing/2014/main" id="{DD407898-D4CD-43F3-B028-2D906070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22E35-D8AD-483E-9ABD-7E710FAD0ED8}"/>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404448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2CF89F-ADAE-443B-977A-9A0244C054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3CDEF9-4DEF-4539-818F-1198F5FC19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0CDB9-E19B-4055-BA2D-C4F2DB171C71}"/>
              </a:ext>
            </a:extLst>
          </p:cNvPr>
          <p:cNvSpPr>
            <a:spLocks noGrp="1"/>
          </p:cNvSpPr>
          <p:nvPr>
            <p:ph type="dt" sz="half" idx="10"/>
          </p:nvPr>
        </p:nvSpPr>
        <p:spPr/>
        <p:txBody>
          <a:bodyPr/>
          <a:lstStyle/>
          <a:p>
            <a:fld id="{B54064A7-C383-4998-A607-F2C3F0FF1CB0}" type="datetime1">
              <a:rPr lang="en-US" smtClean="0"/>
              <a:t>8/17/2021</a:t>
            </a:fld>
            <a:endParaRPr lang="en-US"/>
          </a:p>
        </p:txBody>
      </p:sp>
      <p:sp>
        <p:nvSpPr>
          <p:cNvPr id="5" name="Footer Placeholder 4">
            <a:extLst>
              <a:ext uri="{FF2B5EF4-FFF2-40B4-BE49-F238E27FC236}">
                <a16:creationId xmlns:a16="http://schemas.microsoft.com/office/drawing/2014/main" id="{EB8D0620-741A-44F1-9E92-39F6E459E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07C7A4-33D5-4BC9-B826-F29E43322F21}"/>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113214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1E580-0600-4B06-BEA0-DFA25A3B59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81BDBF-1086-4BC1-8635-9BF6BC39AC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9DE8F-E585-44F0-ABDF-776AD07047C5}"/>
              </a:ext>
            </a:extLst>
          </p:cNvPr>
          <p:cNvSpPr>
            <a:spLocks noGrp="1"/>
          </p:cNvSpPr>
          <p:nvPr>
            <p:ph type="dt" sz="half" idx="10"/>
          </p:nvPr>
        </p:nvSpPr>
        <p:spPr/>
        <p:txBody>
          <a:bodyPr/>
          <a:lstStyle/>
          <a:p>
            <a:fld id="{FF52ECB6-9C76-42D8-826C-77C6224C4F2D}" type="datetime1">
              <a:rPr lang="en-US" smtClean="0"/>
              <a:t>8/17/2021</a:t>
            </a:fld>
            <a:endParaRPr lang="en-US"/>
          </a:p>
        </p:txBody>
      </p:sp>
      <p:sp>
        <p:nvSpPr>
          <p:cNvPr id="5" name="Footer Placeholder 4">
            <a:extLst>
              <a:ext uri="{FF2B5EF4-FFF2-40B4-BE49-F238E27FC236}">
                <a16:creationId xmlns:a16="http://schemas.microsoft.com/office/drawing/2014/main" id="{710C5B58-828A-4756-BEC5-1418DA633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85329-888F-46B5-B4EC-117E033570FF}"/>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48852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2A5EA-FF2A-472E-8BD7-1EBB43433F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CBF8BE-3497-457E-80E8-341B204ED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1DC718-F98E-4F56-8F7B-4845DC3E917D}"/>
              </a:ext>
            </a:extLst>
          </p:cNvPr>
          <p:cNvSpPr>
            <a:spLocks noGrp="1"/>
          </p:cNvSpPr>
          <p:nvPr>
            <p:ph type="dt" sz="half" idx="10"/>
          </p:nvPr>
        </p:nvSpPr>
        <p:spPr/>
        <p:txBody>
          <a:bodyPr/>
          <a:lstStyle/>
          <a:p>
            <a:fld id="{0189A95E-7974-43A9-A4DC-2BF8E849E410}" type="datetime1">
              <a:rPr lang="en-US" smtClean="0"/>
              <a:t>8/17/2021</a:t>
            </a:fld>
            <a:endParaRPr lang="en-US"/>
          </a:p>
        </p:txBody>
      </p:sp>
      <p:sp>
        <p:nvSpPr>
          <p:cNvPr id="5" name="Footer Placeholder 4">
            <a:extLst>
              <a:ext uri="{FF2B5EF4-FFF2-40B4-BE49-F238E27FC236}">
                <a16:creationId xmlns:a16="http://schemas.microsoft.com/office/drawing/2014/main" id="{56905BDC-E477-4214-A962-69B1DC760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23826-3917-471E-B272-0C169205DE18}"/>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92558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AEBE-0187-4F0F-BACB-D13233DDE0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3F593-B27D-44F4-9E19-B7E6F282E7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6B642F-35C2-4708-940E-6F69C4915B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B01185-4EDB-427E-8BEC-3E8EFC047E39}"/>
              </a:ext>
            </a:extLst>
          </p:cNvPr>
          <p:cNvSpPr>
            <a:spLocks noGrp="1"/>
          </p:cNvSpPr>
          <p:nvPr>
            <p:ph type="dt" sz="half" idx="10"/>
          </p:nvPr>
        </p:nvSpPr>
        <p:spPr/>
        <p:txBody>
          <a:bodyPr/>
          <a:lstStyle/>
          <a:p>
            <a:fld id="{295B1182-070F-4886-929E-729029CD7581}" type="datetime1">
              <a:rPr lang="en-US" smtClean="0"/>
              <a:t>8/17/2021</a:t>
            </a:fld>
            <a:endParaRPr lang="en-US"/>
          </a:p>
        </p:txBody>
      </p:sp>
      <p:sp>
        <p:nvSpPr>
          <p:cNvPr id="6" name="Footer Placeholder 5">
            <a:extLst>
              <a:ext uri="{FF2B5EF4-FFF2-40B4-BE49-F238E27FC236}">
                <a16:creationId xmlns:a16="http://schemas.microsoft.com/office/drawing/2014/main" id="{837FE4A9-2E27-4497-B3D2-A5B20E7BE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34C82-4ABF-4927-B156-6904F66179A5}"/>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2686362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766A5-E00C-4B80-BCFD-B6A7AF39C3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F145DB-971E-4C0D-A29D-1D6F9DE05B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6B9595-9C43-4F61-A277-11418953EF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A1FBFF-AF77-4383-BA59-D45CB5D7F6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F664E0-37BB-4791-8541-898A0E27FC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EB912C-02B9-46EB-ADD5-65695394F0D1}"/>
              </a:ext>
            </a:extLst>
          </p:cNvPr>
          <p:cNvSpPr>
            <a:spLocks noGrp="1"/>
          </p:cNvSpPr>
          <p:nvPr>
            <p:ph type="dt" sz="half" idx="10"/>
          </p:nvPr>
        </p:nvSpPr>
        <p:spPr/>
        <p:txBody>
          <a:bodyPr/>
          <a:lstStyle/>
          <a:p>
            <a:fld id="{9A3B07D4-D723-421D-AFF2-4CD77603FFAE}" type="datetime1">
              <a:rPr lang="en-US" smtClean="0"/>
              <a:t>8/17/2021</a:t>
            </a:fld>
            <a:endParaRPr lang="en-US"/>
          </a:p>
        </p:txBody>
      </p:sp>
      <p:sp>
        <p:nvSpPr>
          <p:cNvPr id="8" name="Footer Placeholder 7">
            <a:extLst>
              <a:ext uri="{FF2B5EF4-FFF2-40B4-BE49-F238E27FC236}">
                <a16:creationId xmlns:a16="http://schemas.microsoft.com/office/drawing/2014/main" id="{7A2FD462-FD01-496A-AD03-299AD040F1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B7067B-275C-4042-B44E-A13D907301EA}"/>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4015240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BA0E7-1E16-4BE0-9F2A-C4F026A416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2E7A29-15A9-417D-A976-D19537BE2D9A}"/>
              </a:ext>
            </a:extLst>
          </p:cNvPr>
          <p:cNvSpPr>
            <a:spLocks noGrp="1"/>
          </p:cNvSpPr>
          <p:nvPr>
            <p:ph type="dt" sz="half" idx="10"/>
          </p:nvPr>
        </p:nvSpPr>
        <p:spPr/>
        <p:txBody>
          <a:bodyPr/>
          <a:lstStyle/>
          <a:p>
            <a:fld id="{4BEE6AB3-FDED-4DBD-A640-967A65C74583}" type="datetime1">
              <a:rPr lang="en-US" smtClean="0"/>
              <a:t>8/17/2021</a:t>
            </a:fld>
            <a:endParaRPr lang="en-US"/>
          </a:p>
        </p:txBody>
      </p:sp>
      <p:sp>
        <p:nvSpPr>
          <p:cNvPr id="4" name="Footer Placeholder 3">
            <a:extLst>
              <a:ext uri="{FF2B5EF4-FFF2-40B4-BE49-F238E27FC236}">
                <a16:creationId xmlns:a16="http://schemas.microsoft.com/office/drawing/2014/main" id="{47B6D737-2270-47F9-9C95-D76BD046E5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D06EF3-3285-4929-9593-EBC38E10B2EC}"/>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387263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ED4FDA-41DA-44AE-8E8E-ED974C2A71B0}"/>
              </a:ext>
            </a:extLst>
          </p:cNvPr>
          <p:cNvSpPr>
            <a:spLocks noGrp="1"/>
          </p:cNvSpPr>
          <p:nvPr>
            <p:ph type="dt" sz="half" idx="10"/>
          </p:nvPr>
        </p:nvSpPr>
        <p:spPr/>
        <p:txBody>
          <a:bodyPr/>
          <a:lstStyle/>
          <a:p>
            <a:fld id="{A5B77A1C-6C71-4ADB-B5CD-D2C40676089E}" type="datetime1">
              <a:rPr lang="en-US" smtClean="0"/>
              <a:t>8/17/2021</a:t>
            </a:fld>
            <a:endParaRPr lang="en-US"/>
          </a:p>
        </p:txBody>
      </p:sp>
      <p:sp>
        <p:nvSpPr>
          <p:cNvPr id="3" name="Footer Placeholder 2">
            <a:extLst>
              <a:ext uri="{FF2B5EF4-FFF2-40B4-BE49-F238E27FC236}">
                <a16:creationId xmlns:a16="http://schemas.microsoft.com/office/drawing/2014/main" id="{A50E3BBB-F063-42C2-B8BA-63FB3660DC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71EF4A-2F6A-4B51-9694-E5ED2CA6669D}"/>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110872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B65B0-B901-4E39-B58E-C328618A7D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B6FFA2-9FC0-4AC0-A26E-F22202FE86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421F1A-E2F9-4EB0-A7C4-61BCDF130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52CD46-6AD9-42CC-A4E6-B9FD7CC1BA2D}"/>
              </a:ext>
            </a:extLst>
          </p:cNvPr>
          <p:cNvSpPr>
            <a:spLocks noGrp="1"/>
          </p:cNvSpPr>
          <p:nvPr>
            <p:ph type="dt" sz="half" idx="10"/>
          </p:nvPr>
        </p:nvSpPr>
        <p:spPr/>
        <p:txBody>
          <a:bodyPr/>
          <a:lstStyle/>
          <a:p>
            <a:fld id="{8C03D675-A182-4FF8-862C-267FA1899613}" type="datetime1">
              <a:rPr lang="en-US" smtClean="0"/>
              <a:t>8/17/2021</a:t>
            </a:fld>
            <a:endParaRPr lang="en-US"/>
          </a:p>
        </p:txBody>
      </p:sp>
      <p:sp>
        <p:nvSpPr>
          <p:cNvPr id="6" name="Footer Placeholder 5">
            <a:extLst>
              <a:ext uri="{FF2B5EF4-FFF2-40B4-BE49-F238E27FC236}">
                <a16:creationId xmlns:a16="http://schemas.microsoft.com/office/drawing/2014/main" id="{062B053C-3D18-4180-91C1-28378E7D8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7041C2-3E56-44FD-A276-052C4ED97B03}"/>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254617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C272-4B96-4376-86A4-20DC5038D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4410E8-3391-4710-B869-C05964ED24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F42308-D148-47CB-AC70-AC4656117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5BA1A9-E6D0-49EC-B3F7-EA23477FBD2E}"/>
              </a:ext>
            </a:extLst>
          </p:cNvPr>
          <p:cNvSpPr>
            <a:spLocks noGrp="1"/>
          </p:cNvSpPr>
          <p:nvPr>
            <p:ph type="dt" sz="half" idx="10"/>
          </p:nvPr>
        </p:nvSpPr>
        <p:spPr/>
        <p:txBody>
          <a:bodyPr/>
          <a:lstStyle/>
          <a:p>
            <a:fld id="{545AC042-C3F0-471B-92E2-52BED91D1766}" type="datetime1">
              <a:rPr lang="en-US" smtClean="0"/>
              <a:t>8/17/2021</a:t>
            </a:fld>
            <a:endParaRPr lang="en-US"/>
          </a:p>
        </p:txBody>
      </p:sp>
      <p:sp>
        <p:nvSpPr>
          <p:cNvPr id="6" name="Footer Placeholder 5">
            <a:extLst>
              <a:ext uri="{FF2B5EF4-FFF2-40B4-BE49-F238E27FC236}">
                <a16:creationId xmlns:a16="http://schemas.microsoft.com/office/drawing/2014/main" id="{9317E0FC-48D5-49A8-9DD7-894F4394D9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CF7A74-694F-4D89-B798-DFDB3C1251C8}"/>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3924463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4F4117-1ED8-4D75-9121-8B3E4C4812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0EE2EA-E38D-461A-BB77-E8F37B0CA5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03CD6-557F-4FFA-8BDC-5E818765B8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E9E7D-F6C2-42FE-9BB7-65D7F9ED88BA}" type="datetime1">
              <a:rPr lang="en-US" smtClean="0"/>
              <a:t>8/17/2021</a:t>
            </a:fld>
            <a:endParaRPr lang="en-US"/>
          </a:p>
        </p:txBody>
      </p:sp>
      <p:sp>
        <p:nvSpPr>
          <p:cNvPr id="5" name="Footer Placeholder 4">
            <a:extLst>
              <a:ext uri="{FF2B5EF4-FFF2-40B4-BE49-F238E27FC236}">
                <a16:creationId xmlns:a16="http://schemas.microsoft.com/office/drawing/2014/main" id="{62081BE9-9C71-4F87-A874-FA6FDF14BC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DCEF11-144F-4C78-9422-9D2E249B82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549F6-4DAD-4A4F-BAC7-0FF09565FECB}" type="slidenum">
              <a:rPr lang="en-US" smtClean="0"/>
              <a:t>‹#›</a:t>
            </a:fld>
            <a:endParaRPr lang="en-US"/>
          </a:p>
        </p:txBody>
      </p:sp>
    </p:spTree>
    <p:extLst>
      <p:ext uri="{BB962C8B-B14F-4D97-AF65-F5344CB8AC3E}">
        <p14:creationId xmlns:p14="http://schemas.microsoft.com/office/powerpoint/2010/main" val="1349067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F2E192-DC3A-4456-9C46-B903B9F26A04}"/>
              </a:ext>
            </a:extLst>
          </p:cNvPr>
          <p:cNvSpPr>
            <a:spLocks noGrp="1"/>
          </p:cNvSpPr>
          <p:nvPr>
            <p:ph type="ctrTitle"/>
          </p:nvPr>
        </p:nvSpPr>
        <p:spPr>
          <a:xfrm>
            <a:off x="5297762" y="640080"/>
            <a:ext cx="3624782" cy="3566160"/>
          </a:xfrm>
        </p:spPr>
        <p:txBody>
          <a:bodyPr anchor="b">
            <a:normAutofit/>
          </a:bodyPr>
          <a:lstStyle/>
          <a:p>
            <a:pPr algn="l"/>
            <a:r>
              <a:rPr lang="en-US" sz="5400" dirty="0"/>
              <a:t>Chesapeake Bank Book Club</a:t>
            </a:r>
          </a:p>
        </p:txBody>
      </p:sp>
      <p:sp>
        <p:nvSpPr>
          <p:cNvPr id="3" name="Subtitle 2">
            <a:extLst>
              <a:ext uri="{FF2B5EF4-FFF2-40B4-BE49-F238E27FC236}">
                <a16:creationId xmlns:a16="http://schemas.microsoft.com/office/drawing/2014/main" id="{8CE97EA0-59B6-45AA-AFB1-86414CBF5966}"/>
              </a:ext>
            </a:extLst>
          </p:cNvPr>
          <p:cNvSpPr>
            <a:spLocks noGrp="1"/>
          </p:cNvSpPr>
          <p:nvPr>
            <p:ph type="subTitle" idx="1"/>
          </p:nvPr>
        </p:nvSpPr>
        <p:spPr>
          <a:xfrm>
            <a:off x="5028819" y="4696301"/>
            <a:ext cx="6251111" cy="1572768"/>
          </a:xfrm>
        </p:spPr>
        <p:txBody>
          <a:bodyPr>
            <a:normAutofit/>
          </a:bodyPr>
          <a:lstStyle/>
          <a:p>
            <a:pPr algn="l"/>
            <a:r>
              <a:rPr lang="en-US" dirty="0"/>
              <a:t>Check In Meeting:  August 2021</a:t>
            </a:r>
          </a:p>
          <a:p>
            <a:pPr algn="l"/>
            <a:endParaRPr lang="en-US" dirty="0"/>
          </a:p>
        </p:txBody>
      </p:sp>
      <p:pic>
        <p:nvPicPr>
          <p:cNvPr id="5" name="Picture 4" descr="A person sitting on a couch&#10;&#10;Description automatically generated with medium confidence">
            <a:extLst>
              <a:ext uri="{FF2B5EF4-FFF2-40B4-BE49-F238E27FC236}">
                <a16:creationId xmlns:a16="http://schemas.microsoft.com/office/drawing/2014/main" id="{734017BC-6541-43DF-8B9F-5A5DE6BADE38}"/>
              </a:ext>
            </a:extLst>
          </p:cNvPr>
          <p:cNvPicPr>
            <a:picLocks noChangeAspect="1"/>
          </p:cNvPicPr>
          <p:nvPr/>
        </p:nvPicPr>
        <p:blipFill rotWithShape="1">
          <a:blip r:embed="rId2">
            <a:extLst>
              <a:ext uri="{28A0092B-C50C-407E-A947-70E740481C1C}">
                <a14:useLocalDpi xmlns:a14="http://schemas.microsoft.com/office/drawing/2010/main" val="0"/>
              </a:ext>
            </a:extLst>
          </a:blip>
          <a:srcRect r="-1" b="170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whiteboard&#10;&#10;Description automatically generated">
            <a:extLst>
              <a:ext uri="{FF2B5EF4-FFF2-40B4-BE49-F238E27FC236}">
                <a16:creationId xmlns:a16="http://schemas.microsoft.com/office/drawing/2014/main" id="{FDAE77D8-84BB-487A-A8BE-3D871CC50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698" y="150019"/>
            <a:ext cx="6171428" cy="6858000"/>
          </a:xfrm>
          <a:prstGeom prst="rect">
            <a:avLst/>
          </a:prstGeom>
        </p:spPr>
      </p:pic>
    </p:spTree>
    <p:extLst>
      <p:ext uri="{BB962C8B-B14F-4D97-AF65-F5344CB8AC3E}">
        <p14:creationId xmlns:p14="http://schemas.microsoft.com/office/powerpoint/2010/main" val="3495282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A3A3C7-A573-4D12-A382-939F9EFC137F}"/>
              </a:ext>
            </a:extLst>
          </p:cNvPr>
          <p:cNvSpPr>
            <a:spLocks noGrp="1"/>
          </p:cNvSpPr>
          <p:nvPr>
            <p:ph type="title"/>
          </p:nvPr>
        </p:nvSpPr>
        <p:spPr>
          <a:xfrm>
            <a:off x="630936" y="639520"/>
            <a:ext cx="3429000" cy="1719072"/>
          </a:xfrm>
        </p:spPr>
        <p:txBody>
          <a:bodyPr anchor="b">
            <a:normAutofit/>
          </a:bodyPr>
          <a:lstStyle/>
          <a:p>
            <a:r>
              <a:rPr lang="en-US" sz="5000" i="1" dirty="0"/>
              <a:t>September 2021 Events</a:t>
            </a:r>
          </a:p>
        </p:txBody>
      </p:sp>
      <p:sp>
        <p:nvSpPr>
          <p:cNvPr id="2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9B7026-25B4-4E6D-9B69-17738DD249AD}"/>
              </a:ext>
            </a:extLst>
          </p:cNvPr>
          <p:cNvSpPr>
            <a:spLocks noGrp="1"/>
          </p:cNvSpPr>
          <p:nvPr>
            <p:ph idx="1"/>
          </p:nvPr>
        </p:nvSpPr>
        <p:spPr>
          <a:xfrm>
            <a:off x="630936" y="2807208"/>
            <a:ext cx="3429000" cy="3410712"/>
          </a:xfrm>
        </p:spPr>
        <p:txBody>
          <a:bodyPr anchor="t">
            <a:normAutofit lnSpcReduction="10000"/>
          </a:bodyPr>
          <a:lstStyle/>
          <a:p>
            <a:r>
              <a:rPr lang="en-US" sz="1800" dirty="0"/>
              <a:t>Read Part 3, </a:t>
            </a:r>
            <a:r>
              <a:rPr lang="en-US" sz="1800" i="1" dirty="0"/>
              <a:t>Getting Rid of Your Dragon for Good</a:t>
            </a:r>
            <a:endParaRPr lang="en-US" sz="1800" dirty="0"/>
          </a:p>
          <a:p>
            <a:r>
              <a:rPr lang="en-US" sz="1800" dirty="0"/>
              <a:t>Optional:  September Zoom call to discuss Part 3, Chapters 11 – 12</a:t>
            </a:r>
          </a:p>
          <a:p>
            <a:r>
              <a:rPr lang="en-US" sz="1800" dirty="0"/>
              <a:t>Read Part 4, </a:t>
            </a:r>
            <a:r>
              <a:rPr lang="en-US" sz="1800" i="1" dirty="0"/>
              <a:t>It’s Bigger than You</a:t>
            </a:r>
            <a:r>
              <a:rPr lang="en-US" sz="1800" dirty="0"/>
              <a:t>, Chapters 13-14 and epilogue</a:t>
            </a:r>
          </a:p>
          <a:p>
            <a:endParaRPr lang="en-US" sz="1700" dirty="0"/>
          </a:p>
          <a:p>
            <a:r>
              <a:rPr lang="en-US" sz="1700" b="1" i="1" dirty="0"/>
              <a:t>Attend LIVE closing event on September 23</a:t>
            </a:r>
            <a:r>
              <a:rPr lang="en-US" sz="1700" b="1" i="1" baseline="30000" dirty="0"/>
              <a:t>rd</a:t>
            </a:r>
            <a:r>
              <a:rPr lang="en-US" sz="1700" b="1" i="1" dirty="0"/>
              <a:t> at 1:30pm for workshop and book signing with Katherine Wintsch!</a:t>
            </a:r>
          </a:p>
        </p:txBody>
      </p:sp>
      <p:pic>
        <p:nvPicPr>
          <p:cNvPr id="6" name="Picture 5" descr="Calendar on table">
            <a:extLst>
              <a:ext uri="{FF2B5EF4-FFF2-40B4-BE49-F238E27FC236}">
                <a16:creationId xmlns:a16="http://schemas.microsoft.com/office/drawing/2014/main" id="{DDC74A46-43D0-4ABA-9839-B6EB5E7D9B20}"/>
              </a:ext>
            </a:extLst>
          </p:cNvPr>
          <p:cNvPicPr>
            <a:picLocks noChangeAspect="1"/>
          </p:cNvPicPr>
          <p:nvPr/>
        </p:nvPicPr>
        <p:blipFill rotWithShape="1">
          <a:blip r:embed="rId2"/>
          <a:srcRect r="33047" b="-1"/>
          <a:stretch/>
        </p:blipFill>
        <p:spPr>
          <a:xfrm>
            <a:off x="5308782" y="640080"/>
            <a:ext cx="5594747" cy="5577840"/>
          </a:xfrm>
          <a:prstGeom prst="rect">
            <a:avLst/>
          </a:prstGeom>
        </p:spPr>
      </p:pic>
      <p:sp>
        <p:nvSpPr>
          <p:cNvPr id="4" name="Slide Number Placeholder 3">
            <a:extLst>
              <a:ext uri="{FF2B5EF4-FFF2-40B4-BE49-F238E27FC236}">
                <a16:creationId xmlns:a16="http://schemas.microsoft.com/office/drawing/2014/main" id="{1F1DB620-908E-477A-949E-53F7BCABD0F9}"/>
              </a:ext>
            </a:extLst>
          </p:cNvPr>
          <p:cNvSpPr>
            <a:spLocks noGrp="1"/>
          </p:cNvSpPr>
          <p:nvPr>
            <p:ph type="sldNum" sz="quarter" idx="12"/>
          </p:nvPr>
        </p:nvSpPr>
        <p:spPr>
          <a:xfrm>
            <a:off x="8610600" y="6356350"/>
            <a:ext cx="2743200" cy="365125"/>
          </a:xfrm>
        </p:spPr>
        <p:txBody>
          <a:bodyPr>
            <a:normAutofit/>
          </a:bodyPr>
          <a:lstStyle/>
          <a:p>
            <a:pPr>
              <a:spcAft>
                <a:spcPts val="600"/>
              </a:spcAft>
            </a:pPr>
            <a:fld id="{E6B549F6-4DAD-4A4F-BAC7-0FF09565FECB}" type="slidenum">
              <a:rPr lang="en-US"/>
              <a:pPr>
                <a:spcAft>
                  <a:spcPts val="600"/>
                </a:spcAft>
              </a:pPr>
              <a:t>10</a:t>
            </a:fld>
            <a:endParaRPr lang="en-US"/>
          </a:p>
        </p:txBody>
      </p:sp>
    </p:spTree>
    <p:extLst>
      <p:ext uri="{BB962C8B-B14F-4D97-AF65-F5344CB8AC3E}">
        <p14:creationId xmlns:p14="http://schemas.microsoft.com/office/powerpoint/2010/main" val="166638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392D5-94A0-4CFC-AAE6-F5434B0D48E3}"/>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Questions and Open Forum</a:t>
            </a:r>
            <a:endParaRPr lang="en-US" sz="6600" i="1" kern="1200">
              <a:solidFill>
                <a:schemeClr val="tx1"/>
              </a:solidFill>
              <a:latin typeface="+mj-lt"/>
              <a:ea typeface="+mj-ea"/>
              <a:cs typeface="+mj-cs"/>
            </a:endParaRPr>
          </a:p>
        </p:txBody>
      </p:sp>
      <p:sp>
        <p:nvSpPr>
          <p:cNvPr id="3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lp">
            <a:extLst>
              <a:ext uri="{FF2B5EF4-FFF2-40B4-BE49-F238E27FC236}">
                <a16:creationId xmlns:a16="http://schemas.microsoft.com/office/drawing/2014/main" id="{41954A0C-415A-493E-AACB-0226735EAD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6400" y="640080"/>
            <a:ext cx="5550408" cy="5550408"/>
          </a:xfrm>
          <a:prstGeom prst="rect">
            <a:avLst/>
          </a:prstGeom>
        </p:spPr>
      </p:pic>
      <p:sp>
        <p:nvSpPr>
          <p:cNvPr id="4" name="Slide Number Placeholder 3">
            <a:extLst>
              <a:ext uri="{FF2B5EF4-FFF2-40B4-BE49-F238E27FC236}">
                <a16:creationId xmlns:a16="http://schemas.microsoft.com/office/drawing/2014/main" id="{07530865-4F10-4480-9CBA-87777EC62A9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6B549F6-4DAD-4A4F-BAC7-0FF09565FECB}" type="slidenum">
              <a:rPr lang="en-US" smtClean="0"/>
              <a:pPr>
                <a:spcAft>
                  <a:spcPts val="600"/>
                </a:spcAft>
              </a:pPr>
              <a:t>11</a:t>
            </a:fld>
            <a:endParaRPr lang="en-US"/>
          </a:p>
        </p:txBody>
      </p:sp>
    </p:spTree>
    <p:extLst>
      <p:ext uri="{BB962C8B-B14F-4D97-AF65-F5344CB8AC3E}">
        <p14:creationId xmlns:p14="http://schemas.microsoft.com/office/powerpoint/2010/main" val="102818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F5B91D-9472-4C83-AF58-93CD796E86DD}"/>
              </a:ext>
            </a:extLst>
          </p:cNvPr>
          <p:cNvSpPr>
            <a:spLocks noGrp="1"/>
          </p:cNvSpPr>
          <p:nvPr>
            <p:ph type="title"/>
          </p:nvPr>
        </p:nvSpPr>
        <p:spPr>
          <a:xfrm>
            <a:off x="5297762" y="329184"/>
            <a:ext cx="6251110" cy="1783080"/>
          </a:xfrm>
        </p:spPr>
        <p:txBody>
          <a:bodyPr anchor="b">
            <a:normAutofit/>
          </a:bodyPr>
          <a:lstStyle/>
          <a:p>
            <a:r>
              <a:rPr lang="en-US" sz="5400" dirty="0"/>
              <a:t>Today’s Agenda</a:t>
            </a:r>
          </a:p>
        </p:txBody>
      </p:sp>
      <p:pic>
        <p:nvPicPr>
          <p:cNvPr id="14" name="Picture 4" descr="Calendar on table">
            <a:extLst>
              <a:ext uri="{FF2B5EF4-FFF2-40B4-BE49-F238E27FC236}">
                <a16:creationId xmlns:a16="http://schemas.microsoft.com/office/drawing/2014/main" id="{788EFB2C-1A9D-4BC4-A613-2D3F8FCB0129}"/>
              </a:ext>
            </a:extLst>
          </p:cNvPr>
          <p:cNvPicPr>
            <a:picLocks noChangeAspect="1"/>
          </p:cNvPicPr>
          <p:nvPr/>
        </p:nvPicPr>
        <p:blipFill rotWithShape="1">
          <a:blip r:embed="rId2"/>
          <a:srcRect l="10251" r="4441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95EBD2-70F9-4647-9D06-9E40A1A88CFB}"/>
              </a:ext>
            </a:extLst>
          </p:cNvPr>
          <p:cNvSpPr>
            <a:spLocks noGrp="1"/>
          </p:cNvSpPr>
          <p:nvPr>
            <p:ph idx="1"/>
          </p:nvPr>
        </p:nvSpPr>
        <p:spPr>
          <a:xfrm>
            <a:off x="5297762" y="2706624"/>
            <a:ext cx="6251110" cy="3483864"/>
          </a:xfrm>
        </p:spPr>
        <p:txBody>
          <a:bodyPr>
            <a:normAutofit/>
          </a:bodyPr>
          <a:lstStyle/>
          <a:p>
            <a:r>
              <a:rPr lang="en-US" sz="2200" dirty="0"/>
              <a:t>Reminder of Reading Milestones</a:t>
            </a:r>
          </a:p>
          <a:p>
            <a:r>
              <a:rPr lang="en-US" sz="2200" dirty="0"/>
              <a:t>Discussion Q&amp;A and Exercises</a:t>
            </a:r>
          </a:p>
          <a:p>
            <a:r>
              <a:rPr lang="en-US" sz="2200" dirty="0"/>
              <a:t>September Session</a:t>
            </a:r>
          </a:p>
          <a:p>
            <a:r>
              <a:rPr lang="en-US" sz="2200" dirty="0"/>
              <a:t>Open Forum</a:t>
            </a:r>
          </a:p>
          <a:p>
            <a:pPr marL="0" indent="0">
              <a:buNone/>
            </a:pPr>
            <a:endParaRPr lang="en-US" sz="2200" dirty="0"/>
          </a:p>
          <a:p>
            <a:pPr marL="0" indent="0">
              <a:buNone/>
            </a:pPr>
            <a:endParaRPr lang="en-US" sz="2200" dirty="0"/>
          </a:p>
        </p:txBody>
      </p:sp>
      <p:sp>
        <p:nvSpPr>
          <p:cNvPr id="5" name="Slide Number Placeholder 4">
            <a:extLst>
              <a:ext uri="{FF2B5EF4-FFF2-40B4-BE49-F238E27FC236}">
                <a16:creationId xmlns:a16="http://schemas.microsoft.com/office/drawing/2014/main" id="{1AF41752-DC20-4B51-96DD-1155F077AD4A}"/>
              </a:ext>
            </a:extLst>
          </p:cNvPr>
          <p:cNvSpPr>
            <a:spLocks noGrp="1"/>
          </p:cNvSpPr>
          <p:nvPr>
            <p:ph type="sldNum" sz="quarter" idx="12"/>
          </p:nvPr>
        </p:nvSpPr>
        <p:spPr/>
        <p:txBody>
          <a:bodyPr/>
          <a:lstStyle/>
          <a:p>
            <a:fld id="{E6B549F6-4DAD-4A4F-BAC7-0FF09565FECB}" type="slidenum">
              <a:rPr lang="en-US" smtClean="0"/>
              <a:t>2</a:t>
            </a:fld>
            <a:endParaRPr lang="en-US"/>
          </a:p>
        </p:txBody>
      </p:sp>
    </p:spTree>
    <p:extLst>
      <p:ext uri="{BB962C8B-B14F-4D97-AF65-F5344CB8AC3E}">
        <p14:creationId xmlns:p14="http://schemas.microsoft.com/office/powerpoint/2010/main" val="1313839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9A2D6E-DEE0-4906-B3F7-D874DF349551}"/>
              </a:ext>
            </a:extLst>
          </p:cNvPr>
          <p:cNvSpPr>
            <a:spLocks noGrp="1"/>
          </p:cNvSpPr>
          <p:nvPr>
            <p:ph type="title"/>
          </p:nvPr>
        </p:nvSpPr>
        <p:spPr>
          <a:xfrm>
            <a:off x="943277" y="712269"/>
            <a:ext cx="3370998" cy="5502264"/>
          </a:xfrm>
        </p:spPr>
        <p:txBody>
          <a:bodyPr>
            <a:normAutofit/>
          </a:bodyPr>
          <a:lstStyle/>
          <a:p>
            <a:r>
              <a:rPr lang="en-US" sz="4100">
                <a:solidFill>
                  <a:srgbClr val="FFFFFF"/>
                </a:solidFill>
              </a:rPr>
              <a:t>Recommended Book Milestones</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148032B7-8C9E-4B13-9D78-FD904BD8E363}"/>
              </a:ext>
            </a:extLst>
          </p:cNvPr>
          <p:cNvGraphicFramePr>
            <a:graphicFrameLocks noGrp="1"/>
          </p:cNvGraphicFramePr>
          <p:nvPr>
            <p:ph idx="1"/>
            <p:extLst>
              <p:ext uri="{D42A27DB-BD31-4B8C-83A1-F6EECF244321}">
                <p14:modId xmlns:p14="http://schemas.microsoft.com/office/powerpoint/2010/main" val="1617931421"/>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6FBFAA9-79B7-4A8C-844F-786C784C252D}"/>
              </a:ext>
            </a:extLst>
          </p:cNvPr>
          <p:cNvSpPr>
            <a:spLocks noGrp="1"/>
          </p:cNvSpPr>
          <p:nvPr>
            <p:ph type="sldNum" sz="quarter" idx="12"/>
          </p:nvPr>
        </p:nvSpPr>
        <p:spPr/>
        <p:txBody>
          <a:bodyPr/>
          <a:lstStyle/>
          <a:p>
            <a:fld id="{E6B549F6-4DAD-4A4F-BAC7-0FF09565FECB}" type="slidenum">
              <a:rPr lang="en-US" smtClean="0"/>
              <a:t>3</a:t>
            </a:fld>
            <a:endParaRPr lang="en-US"/>
          </a:p>
        </p:txBody>
      </p:sp>
    </p:spTree>
    <p:extLst>
      <p:ext uri="{BB962C8B-B14F-4D97-AF65-F5344CB8AC3E}">
        <p14:creationId xmlns:p14="http://schemas.microsoft.com/office/powerpoint/2010/main" val="1867547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392D5-94A0-4CFC-AAE6-F5434B0D48E3}"/>
              </a:ext>
            </a:extLst>
          </p:cNvPr>
          <p:cNvSpPr>
            <a:spLocks noGrp="1"/>
          </p:cNvSpPr>
          <p:nvPr>
            <p:ph type="title"/>
          </p:nvPr>
        </p:nvSpPr>
        <p:spPr>
          <a:xfrm>
            <a:off x="838200" y="365125"/>
            <a:ext cx="10515600" cy="1325563"/>
          </a:xfrm>
        </p:spPr>
        <p:txBody>
          <a:bodyPr>
            <a:normAutofit fontScale="90000"/>
          </a:bodyPr>
          <a:lstStyle/>
          <a:p>
            <a:r>
              <a:rPr lang="en-US" sz="4600" i="1" dirty="0"/>
              <a:t>Part 2, Seven Ways You’re Feeding Your Dragon and How to Stop cont.</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ent Placeholder 2">
            <a:extLst>
              <a:ext uri="{FF2B5EF4-FFF2-40B4-BE49-F238E27FC236}">
                <a16:creationId xmlns:a16="http://schemas.microsoft.com/office/drawing/2014/main" id="{E76EE614-53AB-40C3-A11F-4D4421035378}"/>
              </a:ext>
            </a:extLst>
          </p:cNvPr>
          <p:cNvSpPr>
            <a:spLocks noGrp="1"/>
          </p:cNvSpPr>
          <p:nvPr>
            <p:ph idx="1"/>
          </p:nvPr>
        </p:nvSpPr>
        <p:spPr>
          <a:xfrm>
            <a:off x="838200" y="1929384"/>
            <a:ext cx="10515600" cy="4251960"/>
          </a:xfrm>
        </p:spPr>
        <p:txBody>
          <a:bodyPr>
            <a:normAutofit/>
          </a:bodyPr>
          <a:lstStyle/>
          <a:p>
            <a:endParaRPr lang="en-US" sz="2000" dirty="0"/>
          </a:p>
          <a:p>
            <a:r>
              <a:rPr lang="en-US" sz="2000" b="1" dirty="0"/>
              <a:t>Chapter 6</a:t>
            </a:r>
            <a:r>
              <a:rPr lang="en-US" sz="2000" dirty="0"/>
              <a:t>:  You Posture Like a Pro, Then Wonder Why Nobody Sees Your Pain</a:t>
            </a:r>
          </a:p>
          <a:p>
            <a:pPr lvl="1"/>
            <a:endParaRPr lang="en-US" sz="1800" dirty="0"/>
          </a:p>
          <a:p>
            <a:pPr lvl="1"/>
            <a:r>
              <a:rPr lang="en-US" sz="1800" dirty="0"/>
              <a:t>EXERCISE:  Answer the questions regarding how your mask shows up in your life and when and why are you wearing it.  Page 115.</a:t>
            </a:r>
            <a:r>
              <a:rPr lang="en-US" sz="1800" i="1" dirty="0"/>
              <a:t>  </a:t>
            </a:r>
            <a:r>
              <a:rPr lang="en-US" sz="1800" i="1" dirty="0">
                <a:solidFill>
                  <a:srgbClr val="FF0000"/>
                </a:solidFill>
              </a:rPr>
              <a:t>See workbook.</a:t>
            </a:r>
            <a:endParaRPr lang="en-US" sz="1800" i="1" dirty="0"/>
          </a:p>
          <a:p>
            <a:pPr lvl="1"/>
            <a:endParaRPr lang="en-US" sz="1800" dirty="0"/>
          </a:p>
          <a:p>
            <a:pPr lvl="1"/>
            <a:r>
              <a:rPr lang="en-US" sz="1800" dirty="0"/>
              <a:t>Question:  </a:t>
            </a:r>
            <a:r>
              <a:rPr lang="en-US" sz="1800" i="1" dirty="0"/>
              <a:t>On pages 124 and 125, there are a few suggestions to help remove your mask and show more of your true self.  Did you find any of these particularly helpful and if so, would you be willing to share?</a:t>
            </a:r>
            <a:endParaRPr lang="en-US" sz="1800" dirty="0"/>
          </a:p>
        </p:txBody>
      </p:sp>
      <p:sp>
        <p:nvSpPr>
          <p:cNvPr id="4" name="Slide Number Placeholder 3">
            <a:extLst>
              <a:ext uri="{FF2B5EF4-FFF2-40B4-BE49-F238E27FC236}">
                <a16:creationId xmlns:a16="http://schemas.microsoft.com/office/drawing/2014/main" id="{1C9A604C-6BEE-4650-83FB-707DBBC07A8B}"/>
              </a:ext>
            </a:extLst>
          </p:cNvPr>
          <p:cNvSpPr>
            <a:spLocks noGrp="1"/>
          </p:cNvSpPr>
          <p:nvPr>
            <p:ph type="sldNum" sz="quarter" idx="12"/>
          </p:nvPr>
        </p:nvSpPr>
        <p:spPr/>
        <p:txBody>
          <a:bodyPr/>
          <a:lstStyle/>
          <a:p>
            <a:fld id="{E6B549F6-4DAD-4A4F-BAC7-0FF09565FECB}" type="slidenum">
              <a:rPr lang="en-US" smtClean="0"/>
              <a:t>4</a:t>
            </a:fld>
            <a:endParaRPr lang="en-US"/>
          </a:p>
        </p:txBody>
      </p:sp>
    </p:spTree>
    <p:extLst>
      <p:ext uri="{BB962C8B-B14F-4D97-AF65-F5344CB8AC3E}">
        <p14:creationId xmlns:p14="http://schemas.microsoft.com/office/powerpoint/2010/main" val="240831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2392D5-94A0-4CFC-AAE6-F5434B0D48E3}"/>
              </a:ext>
            </a:extLst>
          </p:cNvPr>
          <p:cNvSpPr>
            <a:spLocks noGrp="1"/>
          </p:cNvSpPr>
          <p:nvPr>
            <p:ph type="title"/>
          </p:nvPr>
        </p:nvSpPr>
        <p:spPr>
          <a:xfrm>
            <a:off x="838200" y="365125"/>
            <a:ext cx="10515600" cy="1325563"/>
          </a:xfrm>
        </p:spPr>
        <p:txBody>
          <a:bodyPr>
            <a:normAutofit fontScale="90000"/>
          </a:bodyPr>
          <a:lstStyle/>
          <a:p>
            <a:r>
              <a:rPr lang="en-US" sz="4600" i="1" dirty="0"/>
              <a:t>Part 2, Seven Ways You’re Feeding Your Dragon and How to Stop cont.</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Content Placeholder 2">
            <a:extLst>
              <a:ext uri="{FF2B5EF4-FFF2-40B4-BE49-F238E27FC236}">
                <a16:creationId xmlns:a16="http://schemas.microsoft.com/office/drawing/2014/main" id="{E76EE614-53AB-40C3-A11F-4D4421035378}"/>
              </a:ext>
            </a:extLst>
          </p:cNvPr>
          <p:cNvSpPr>
            <a:spLocks noGrp="1"/>
          </p:cNvSpPr>
          <p:nvPr>
            <p:ph idx="1"/>
          </p:nvPr>
        </p:nvSpPr>
        <p:spPr>
          <a:xfrm>
            <a:off x="838200" y="1929384"/>
            <a:ext cx="10515600" cy="4251960"/>
          </a:xfrm>
        </p:spPr>
        <p:txBody>
          <a:bodyPr>
            <a:normAutofit/>
          </a:bodyPr>
          <a:lstStyle/>
          <a:p>
            <a:endParaRPr lang="en-US" sz="2000" dirty="0"/>
          </a:p>
          <a:p>
            <a:r>
              <a:rPr lang="en-US" sz="2000" b="1" dirty="0"/>
              <a:t>Chapter 7</a:t>
            </a:r>
            <a:r>
              <a:rPr lang="en-US" sz="2000" dirty="0"/>
              <a:t>:  You Compare the Way You Feel to the Way Others Look</a:t>
            </a:r>
          </a:p>
          <a:p>
            <a:pPr lvl="1"/>
            <a:endParaRPr lang="en-US" sz="1800" dirty="0"/>
          </a:p>
          <a:p>
            <a:pPr lvl="1"/>
            <a:r>
              <a:rPr lang="en-US" sz="1800" dirty="0"/>
              <a:t>Question:  </a:t>
            </a:r>
            <a:r>
              <a:rPr lang="en-US" sz="1800" i="1" dirty="0"/>
              <a:t>Why do you compare yourself to others?  </a:t>
            </a:r>
            <a:r>
              <a:rPr lang="en-US" sz="1800" dirty="0"/>
              <a:t>Page 136</a:t>
            </a:r>
          </a:p>
          <a:p>
            <a:pPr lvl="1"/>
            <a:endParaRPr lang="en-US" sz="1800" dirty="0"/>
          </a:p>
          <a:p>
            <a:pPr lvl="1"/>
            <a:r>
              <a:rPr lang="en-US" sz="1800" dirty="0"/>
              <a:t>EXERCISE:  When you make assumptions, you set yourself up to suffer.  List out assumptions you’ve made about others that are not true and assumptions others made about you that are not true.  Page 141.</a:t>
            </a:r>
            <a:r>
              <a:rPr lang="en-US" sz="1800" i="1" dirty="0"/>
              <a:t>  </a:t>
            </a:r>
            <a:r>
              <a:rPr lang="en-US" sz="1800" i="1" dirty="0">
                <a:solidFill>
                  <a:srgbClr val="FF0000"/>
                </a:solidFill>
              </a:rPr>
              <a:t>See workbook.</a:t>
            </a:r>
            <a:endParaRPr lang="en-US" sz="1800" i="1" dirty="0"/>
          </a:p>
          <a:p>
            <a:pPr lvl="1"/>
            <a:endParaRPr lang="en-US" sz="1800" dirty="0"/>
          </a:p>
          <a:p>
            <a:pPr lvl="1"/>
            <a:r>
              <a:rPr lang="en-US" sz="1800" dirty="0"/>
              <a:t>Question:  </a:t>
            </a:r>
            <a:r>
              <a:rPr lang="en-US" sz="1800" i="1" dirty="0"/>
              <a:t>Have you been able to break the habit of comparing yourself to others by paying attention to when you may be doing it?  What has been effective in helping you do this?  </a:t>
            </a:r>
            <a:r>
              <a:rPr lang="en-US" sz="1800" dirty="0"/>
              <a:t>Page 144</a:t>
            </a:r>
          </a:p>
          <a:p>
            <a:pPr lvl="1"/>
            <a:endParaRPr lang="en-US" sz="1800" dirty="0"/>
          </a:p>
        </p:txBody>
      </p:sp>
      <p:sp>
        <p:nvSpPr>
          <p:cNvPr id="4" name="Slide Number Placeholder 3">
            <a:extLst>
              <a:ext uri="{FF2B5EF4-FFF2-40B4-BE49-F238E27FC236}">
                <a16:creationId xmlns:a16="http://schemas.microsoft.com/office/drawing/2014/main" id="{1C9A604C-6BEE-4650-83FB-707DBBC07A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549F6-4DAD-4A4F-BAC7-0FF09565FEC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780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2392D5-94A0-4CFC-AAE6-F5434B0D48E3}"/>
              </a:ext>
            </a:extLst>
          </p:cNvPr>
          <p:cNvSpPr>
            <a:spLocks noGrp="1"/>
          </p:cNvSpPr>
          <p:nvPr>
            <p:ph type="title"/>
          </p:nvPr>
        </p:nvSpPr>
        <p:spPr>
          <a:xfrm>
            <a:off x="838200" y="365125"/>
            <a:ext cx="10515600" cy="1325563"/>
          </a:xfrm>
        </p:spPr>
        <p:txBody>
          <a:bodyPr>
            <a:normAutofit fontScale="90000"/>
          </a:bodyPr>
          <a:lstStyle/>
          <a:p>
            <a:r>
              <a:rPr lang="en-US" sz="4600" i="1" dirty="0"/>
              <a:t>Part 2, Seven Ways You’re Feeding Your Dragon and How to Stop cont.</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Content Placeholder 2">
            <a:extLst>
              <a:ext uri="{FF2B5EF4-FFF2-40B4-BE49-F238E27FC236}">
                <a16:creationId xmlns:a16="http://schemas.microsoft.com/office/drawing/2014/main" id="{E76EE614-53AB-40C3-A11F-4D4421035378}"/>
              </a:ext>
            </a:extLst>
          </p:cNvPr>
          <p:cNvSpPr>
            <a:spLocks noGrp="1"/>
          </p:cNvSpPr>
          <p:nvPr>
            <p:ph idx="1"/>
          </p:nvPr>
        </p:nvSpPr>
        <p:spPr>
          <a:xfrm>
            <a:off x="838200" y="1929384"/>
            <a:ext cx="10515600" cy="4251960"/>
          </a:xfrm>
        </p:spPr>
        <p:txBody>
          <a:bodyPr>
            <a:normAutofit/>
          </a:bodyPr>
          <a:lstStyle/>
          <a:p>
            <a:endParaRPr lang="en-US" sz="2000" dirty="0"/>
          </a:p>
          <a:p>
            <a:r>
              <a:rPr lang="en-US" sz="2000" b="1" dirty="0"/>
              <a:t>Chapter 8</a:t>
            </a:r>
            <a:r>
              <a:rPr lang="en-US" sz="2000" dirty="0"/>
              <a:t>:  </a:t>
            </a:r>
            <a:r>
              <a:rPr lang="en-US" sz="2000" dirty="0" err="1"/>
              <a:t>You.Just.Can’t.Say.No</a:t>
            </a:r>
            <a:endParaRPr lang="en-US" sz="2000" dirty="0"/>
          </a:p>
          <a:p>
            <a:pPr lvl="1"/>
            <a:endParaRPr lang="en-US" sz="1800" dirty="0"/>
          </a:p>
          <a:p>
            <a:pPr lvl="1"/>
            <a:r>
              <a:rPr lang="en-US" sz="1800" dirty="0"/>
              <a:t>EXERCISE:  How to learn to say no by setting priorities.  Practice by separating things into major or minor items to draw boundaries and get some of your life back.  Page 159.</a:t>
            </a:r>
            <a:r>
              <a:rPr lang="en-US" sz="1800" i="1" dirty="0"/>
              <a:t>  </a:t>
            </a:r>
            <a:r>
              <a:rPr lang="en-US" sz="1800" i="1" dirty="0">
                <a:solidFill>
                  <a:srgbClr val="FF0000"/>
                </a:solidFill>
              </a:rPr>
              <a:t>See workbook.</a:t>
            </a:r>
            <a:endParaRPr lang="en-US" sz="1800" i="1" dirty="0"/>
          </a:p>
          <a:p>
            <a:pPr lvl="1"/>
            <a:endParaRPr lang="en-US" sz="1800" dirty="0"/>
          </a:p>
          <a:p>
            <a:pPr lvl="1"/>
            <a:r>
              <a:rPr lang="en-US" sz="1800" dirty="0"/>
              <a:t>Question:  </a:t>
            </a:r>
            <a:r>
              <a:rPr lang="en-US" sz="1800" i="1" dirty="0"/>
              <a:t>Can you provide a recent example of when you have said no and set boundaries in advance?  </a:t>
            </a:r>
            <a:r>
              <a:rPr lang="en-US" sz="1800" dirty="0"/>
              <a:t>Page 160.  </a:t>
            </a:r>
            <a:r>
              <a:rPr lang="en-US" sz="1800" i="1" dirty="0"/>
              <a:t>What about saving yes to something because it is what you wanted to do?  </a:t>
            </a:r>
            <a:r>
              <a:rPr lang="en-US" sz="1800" dirty="0"/>
              <a:t>Page 164.</a:t>
            </a:r>
          </a:p>
          <a:p>
            <a:pPr lvl="1"/>
            <a:endParaRPr lang="en-US" sz="1800" dirty="0"/>
          </a:p>
          <a:p>
            <a:pPr lvl="1"/>
            <a:r>
              <a:rPr lang="en-US" sz="1800" dirty="0"/>
              <a:t>EXERCISE:  Saying Yes to Yourself…complete the chart by listing the top activities that bring you joy and fulfillment; complete the top activities or factors in your life that drain and exhaust you.  Pick two activities from the left column and put them on your calendar as a recurring meeting starting five weeks from now. Page 167.</a:t>
            </a:r>
            <a:r>
              <a:rPr lang="en-US" sz="1800" i="1" dirty="0"/>
              <a:t>  </a:t>
            </a:r>
            <a:r>
              <a:rPr lang="en-US" sz="1800" i="1" dirty="0">
                <a:solidFill>
                  <a:srgbClr val="FF0000"/>
                </a:solidFill>
              </a:rPr>
              <a:t>See workbook.</a:t>
            </a:r>
            <a:endParaRPr lang="en-US" sz="1800" i="1" dirty="0"/>
          </a:p>
          <a:p>
            <a:pPr lvl="1"/>
            <a:endParaRPr lang="en-US" sz="1800" dirty="0"/>
          </a:p>
          <a:p>
            <a:pPr lvl="1"/>
            <a:endParaRPr lang="en-US" sz="1800" dirty="0"/>
          </a:p>
        </p:txBody>
      </p:sp>
      <p:sp>
        <p:nvSpPr>
          <p:cNvPr id="4" name="Slide Number Placeholder 3">
            <a:extLst>
              <a:ext uri="{FF2B5EF4-FFF2-40B4-BE49-F238E27FC236}">
                <a16:creationId xmlns:a16="http://schemas.microsoft.com/office/drawing/2014/main" id="{1C9A604C-6BEE-4650-83FB-707DBBC07A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549F6-4DAD-4A4F-BAC7-0FF09565FEC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13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2392D5-94A0-4CFC-AAE6-F5434B0D48E3}"/>
              </a:ext>
            </a:extLst>
          </p:cNvPr>
          <p:cNvSpPr>
            <a:spLocks noGrp="1"/>
          </p:cNvSpPr>
          <p:nvPr>
            <p:ph type="title"/>
          </p:nvPr>
        </p:nvSpPr>
        <p:spPr>
          <a:xfrm>
            <a:off x="838200" y="365125"/>
            <a:ext cx="10515600" cy="1325563"/>
          </a:xfrm>
        </p:spPr>
        <p:txBody>
          <a:bodyPr>
            <a:normAutofit fontScale="90000"/>
          </a:bodyPr>
          <a:lstStyle/>
          <a:p>
            <a:r>
              <a:rPr lang="en-US" sz="4600" i="1" dirty="0"/>
              <a:t>Part 2, Seven Ways You’re Feeding Your Dragon and How to Stop cont.</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Content Placeholder 2">
            <a:extLst>
              <a:ext uri="{FF2B5EF4-FFF2-40B4-BE49-F238E27FC236}">
                <a16:creationId xmlns:a16="http://schemas.microsoft.com/office/drawing/2014/main" id="{E76EE614-53AB-40C3-A11F-4D4421035378}"/>
              </a:ext>
            </a:extLst>
          </p:cNvPr>
          <p:cNvSpPr>
            <a:spLocks noGrp="1"/>
          </p:cNvSpPr>
          <p:nvPr>
            <p:ph idx="1"/>
          </p:nvPr>
        </p:nvSpPr>
        <p:spPr>
          <a:xfrm>
            <a:off x="838200" y="1929384"/>
            <a:ext cx="10515600" cy="4251960"/>
          </a:xfrm>
        </p:spPr>
        <p:txBody>
          <a:bodyPr>
            <a:normAutofit/>
          </a:bodyPr>
          <a:lstStyle/>
          <a:p>
            <a:endParaRPr lang="en-US" sz="2000" dirty="0"/>
          </a:p>
          <a:p>
            <a:r>
              <a:rPr lang="en-US" sz="2000" b="1" dirty="0"/>
              <a:t>Chapter 9</a:t>
            </a:r>
            <a:r>
              <a:rPr lang="en-US" sz="2000" dirty="0"/>
              <a:t>:  You Forecast the Worst for the Future</a:t>
            </a:r>
          </a:p>
          <a:p>
            <a:pPr lvl="1"/>
            <a:endParaRPr lang="en-US" sz="1800" dirty="0"/>
          </a:p>
          <a:p>
            <a:pPr lvl="1"/>
            <a:r>
              <a:rPr lang="en-US" sz="1800" dirty="0"/>
              <a:t>EXERCISE:  Undue anxiety and worry can be caused by focusing too much on the future.  Identify three problems that you have right now…Living in the Present. Page 175.</a:t>
            </a:r>
            <a:r>
              <a:rPr lang="en-US" sz="1800" i="1" dirty="0"/>
              <a:t>  </a:t>
            </a:r>
            <a:r>
              <a:rPr lang="en-US" sz="1800" i="1" dirty="0">
                <a:solidFill>
                  <a:srgbClr val="FF0000"/>
                </a:solidFill>
              </a:rPr>
              <a:t>See workbook.</a:t>
            </a:r>
            <a:endParaRPr lang="en-US" sz="1800" i="1" dirty="0"/>
          </a:p>
          <a:p>
            <a:pPr lvl="1"/>
            <a:endParaRPr lang="en-US" sz="1800" dirty="0"/>
          </a:p>
          <a:p>
            <a:pPr lvl="1"/>
            <a:r>
              <a:rPr lang="en-US" sz="1800" dirty="0"/>
              <a:t>EXERCISE:  While worrying may feel comforting, does it really work?  Write down three examples of times you were convinced things would turn out terribly and they turned out just fine.  Fearing the Future. Page 185.</a:t>
            </a:r>
            <a:r>
              <a:rPr lang="en-US" sz="1800" i="1" dirty="0"/>
              <a:t>  </a:t>
            </a:r>
            <a:r>
              <a:rPr lang="en-US" sz="1800" i="1" dirty="0">
                <a:solidFill>
                  <a:srgbClr val="FF0000"/>
                </a:solidFill>
              </a:rPr>
              <a:t>See workbook.</a:t>
            </a:r>
            <a:endParaRPr lang="en-US" sz="1800" i="1" dirty="0"/>
          </a:p>
          <a:p>
            <a:pPr lvl="1"/>
            <a:endParaRPr lang="en-US" sz="1800" dirty="0"/>
          </a:p>
          <a:p>
            <a:pPr lvl="1"/>
            <a:r>
              <a:rPr lang="en-US" sz="1800" dirty="0"/>
              <a:t>Question:  </a:t>
            </a:r>
            <a:r>
              <a:rPr lang="en-US" sz="1800" i="1" dirty="0"/>
              <a:t>Have you been able to get more comfortable living in the present moment?  What has been working for you to do so?  </a:t>
            </a:r>
            <a:r>
              <a:rPr lang="en-US" sz="1800" dirty="0"/>
              <a:t>Page 186</a:t>
            </a:r>
          </a:p>
          <a:p>
            <a:pPr lvl="1"/>
            <a:endParaRPr lang="en-US" sz="1800" dirty="0"/>
          </a:p>
        </p:txBody>
      </p:sp>
      <p:sp>
        <p:nvSpPr>
          <p:cNvPr id="4" name="Slide Number Placeholder 3">
            <a:extLst>
              <a:ext uri="{FF2B5EF4-FFF2-40B4-BE49-F238E27FC236}">
                <a16:creationId xmlns:a16="http://schemas.microsoft.com/office/drawing/2014/main" id="{1C9A604C-6BEE-4650-83FB-707DBBC07A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549F6-4DAD-4A4F-BAC7-0FF09565FEC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396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2392D5-94A0-4CFC-AAE6-F5434B0D48E3}"/>
              </a:ext>
            </a:extLst>
          </p:cNvPr>
          <p:cNvSpPr>
            <a:spLocks noGrp="1"/>
          </p:cNvSpPr>
          <p:nvPr>
            <p:ph type="title"/>
          </p:nvPr>
        </p:nvSpPr>
        <p:spPr>
          <a:xfrm>
            <a:off x="838200" y="365125"/>
            <a:ext cx="10515600" cy="1325563"/>
          </a:xfrm>
        </p:spPr>
        <p:txBody>
          <a:bodyPr>
            <a:normAutofit fontScale="90000"/>
          </a:bodyPr>
          <a:lstStyle/>
          <a:p>
            <a:r>
              <a:rPr lang="en-US" sz="4600" i="1" dirty="0"/>
              <a:t>Part 2, Seven Ways You’re Feeding Your Dragon and How to Stop cont.</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Content Placeholder 2">
            <a:extLst>
              <a:ext uri="{FF2B5EF4-FFF2-40B4-BE49-F238E27FC236}">
                <a16:creationId xmlns:a16="http://schemas.microsoft.com/office/drawing/2014/main" id="{E76EE614-53AB-40C3-A11F-4D4421035378}"/>
              </a:ext>
            </a:extLst>
          </p:cNvPr>
          <p:cNvSpPr>
            <a:spLocks noGrp="1"/>
          </p:cNvSpPr>
          <p:nvPr>
            <p:ph idx="1"/>
          </p:nvPr>
        </p:nvSpPr>
        <p:spPr>
          <a:xfrm>
            <a:off x="838200" y="1929384"/>
            <a:ext cx="10515600" cy="4251960"/>
          </a:xfrm>
        </p:spPr>
        <p:txBody>
          <a:bodyPr>
            <a:normAutofit/>
          </a:bodyPr>
          <a:lstStyle/>
          <a:p>
            <a:endParaRPr lang="en-US" sz="2000" dirty="0"/>
          </a:p>
          <a:p>
            <a:r>
              <a:rPr lang="en-US" sz="2000" b="1" dirty="0"/>
              <a:t>Chapter 10</a:t>
            </a:r>
            <a:r>
              <a:rPr lang="en-US" sz="2000" dirty="0"/>
              <a:t>:  Looking for Love in All the Wrong Places</a:t>
            </a:r>
          </a:p>
          <a:p>
            <a:pPr lvl="1"/>
            <a:endParaRPr lang="en-US" sz="1800" dirty="0"/>
          </a:p>
          <a:p>
            <a:pPr lvl="1"/>
            <a:r>
              <a:rPr lang="en-US" sz="1800" dirty="0"/>
              <a:t>Question:  </a:t>
            </a:r>
            <a:r>
              <a:rPr lang="en-US" sz="1800" i="1" dirty="0"/>
              <a:t>Why is it so important to love yourself and be proud of your accomplishments?  </a:t>
            </a:r>
            <a:r>
              <a:rPr lang="en-US" sz="1800" dirty="0"/>
              <a:t>Page 196</a:t>
            </a:r>
          </a:p>
          <a:p>
            <a:pPr lvl="1"/>
            <a:endParaRPr lang="en-US" sz="1800" dirty="0"/>
          </a:p>
          <a:p>
            <a:pPr lvl="1"/>
            <a:r>
              <a:rPr lang="en-US" sz="1800" dirty="0"/>
              <a:t>EXERCISE:  What’s keeping you from embracing your greatness?  List a few ways in which you’re cutting yourself off from self-love (negative actions and lack of positive ones).  Cutting Yourself Off.  Page 202.</a:t>
            </a:r>
            <a:r>
              <a:rPr lang="en-US" sz="1800" i="1" dirty="0"/>
              <a:t>  </a:t>
            </a:r>
            <a:r>
              <a:rPr lang="en-US" sz="1800" i="1" dirty="0">
                <a:solidFill>
                  <a:srgbClr val="FF0000"/>
                </a:solidFill>
              </a:rPr>
              <a:t>See workbook.</a:t>
            </a:r>
          </a:p>
          <a:p>
            <a:pPr lvl="1"/>
            <a:endParaRPr lang="en-US" sz="1800" i="1" dirty="0">
              <a:solidFill>
                <a:srgbClr val="FF0000"/>
              </a:solidFill>
            </a:endParaRPr>
          </a:p>
          <a:p>
            <a:pPr lvl="1"/>
            <a:r>
              <a:rPr lang="en-US" sz="1800" dirty="0"/>
              <a:t>Question:  </a:t>
            </a:r>
            <a:r>
              <a:rPr lang="en-US" sz="1800" i="1" dirty="0"/>
              <a:t>Katherine encourages practicing unconditional love to yourself and has outlined several exercises to help with this goal.  Have you tried them out?  Are there some of your own that you can share with the group?  </a:t>
            </a:r>
            <a:r>
              <a:rPr lang="en-US" sz="1800" dirty="0"/>
              <a:t>Page 210</a:t>
            </a:r>
          </a:p>
          <a:p>
            <a:pPr lvl="1"/>
            <a:endParaRPr lang="en-US" sz="1800" i="1" dirty="0"/>
          </a:p>
          <a:p>
            <a:pPr lvl="1"/>
            <a:endParaRPr lang="en-US" sz="1800" dirty="0"/>
          </a:p>
          <a:p>
            <a:pPr lvl="1"/>
            <a:endParaRPr lang="en-US" sz="1800" dirty="0"/>
          </a:p>
        </p:txBody>
      </p:sp>
      <p:sp>
        <p:nvSpPr>
          <p:cNvPr id="4" name="Slide Number Placeholder 3">
            <a:extLst>
              <a:ext uri="{FF2B5EF4-FFF2-40B4-BE49-F238E27FC236}">
                <a16:creationId xmlns:a16="http://schemas.microsoft.com/office/drawing/2014/main" id="{1C9A604C-6BEE-4650-83FB-707DBBC07A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549F6-4DAD-4A4F-BAC7-0FF09565FEC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671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2392D5-94A0-4CFC-AAE6-F5434B0D48E3}"/>
              </a:ext>
            </a:extLst>
          </p:cNvPr>
          <p:cNvSpPr>
            <a:spLocks noGrp="1"/>
          </p:cNvSpPr>
          <p:nvPr>
            <p:ph type="title"/>
          </p:nvPr>
        </p:nvSpPr>
        <p:spPr>
          <a:xfrm>
            <a:off x="838200" y="365125"/>
            <a:ext cx="10515600" cy="1325563"/>
          </a:xfrm>
        </p:spPr>
        <p:txBody>
          <a:bodyPr>
            <a:normAutofit fontScale="90000"/>
          </a:bodyPr>
          <a:lstStyle/>
          <a:p>
            <a:r>
              <a:rPr lang="en-US" sz="4600" i="1" dirty="0"/>
              <a:t>Part 2, Seven Ways You’re Feeding Your Dragon and How to Stop cont.</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Content Placeholder 2">
            <a:extLst>
              <a:ext uri="{FF2B5EF4-FFF2-40B4-BE49-F238E27FC236}">
                <a16:creationId xmlns:a16="http://schemas.microsoft.com/office/drawing/2014/main" id="{E76EE614-53AB-40C3-A11F-4D4421035378}"/>
              </a:ext>
            </a:extLst>
          </p:cNvPr>
          <p:cNvSpPr>
            <a:spLocks noGrp="1"/>
          </p:cNvSpPr>
          <p:nvPr>
            <p:ph idx="1"/>
          </p:nvPr>
        </p:nvSpPr>
        <p:spPr>
          <a:xfrm>
            <a:off x="669036" y="1929384"/>
            <a:ext cx="10684764" cy="4251960"/>
          </a:xfrm>
        </p:spPr>
        <p:txBody>
          <a:bodyPr>
            <a:normAutofit/>
          </a:bodyPr>
          <a:lstStyle/>
          <a:p>
            <a:endParaRPr lang="en-US" sz="2000" dirty="0"/>
          </a:p>
          <a:p>
            <a:pPr marL="0" indent="0" algn="ctr">
              <a:buNone/>
            </a:pPr>
            <a:r>
              <a:rPr lang="en-US" i="1" dirty="0"/>
              <a:t>In Part 2 of the book (chapters 4 – 10), Katherine reveals the seven ways you’re feeding your dragon and how to stop. Which behaviors in this section do you find yourself exhibiting the most frequently and why?</a:t>
            </a:r>
          </a:p>
          <a:p>
            <a:pPr lvl="1"/>
            <a:endParaRPr lang="en-US" sz="1800" dirty="0"/>
          </a:p>
        </p:txBody>
      </p:sp>
      <p:sp>
        <p:nvSpPr>
          <p:cNvPr id="4" name="Slide Number Placeholder 3">
            <a:extLst>
              <a:ext uri="{FF2B5EF4-FFF2-40B4-BE49-F238E27FC236}">
                <a16:creationId xmlns:a16="http://schemas.microsoft.com/office/drawing/2014/main" id="{1C9A604C-6BEE-4650-83FB-707DBBC07A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549F6-4DAD-4A4F-BAC7-0FF09565FEC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247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892</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Chesapeake Bank Book Club</vt:lpstr>
      <vt:lpstr>Today’s Agenda</vt:lpstr>
      <vt:lpstr>Recommended Book Milestones</vt:lpstr>
      <vt:lpstr>Part 2, Seven Ways You’re Feeding Your Dragon and How to Stop cont.</vt:lpstr>
      <vt:lpstr>Part 2, Seven Ways You’re Feeding Your Dragon and How to Stop cont.</vt:lpstr>
      <vt:lpstr>Part 2, Seven Ways You’re Feeding Your Dragon and How to Stop cont.</vt:lpstr>
      <vt:lpstr>Part 2, Seven Ways You’re Feeding Your Dragon and How to Stop cont.</vt:lpstr>
      <vt:lpstr>Part 2, Seven Ways You’re Feeding Your Dragon and How to Stop cont.</vt:lpstr>
      <vt:lpstr>Part 2, Seven Ways You’re Feeding Your Dragon and How to Stop cont.</vt:lpstr>
      <vt:lpstr>September 2021 Events</vt:lpstr>
      <vt:lpstr>Questions and Open Forum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Chesapeake Bank Book Club</dc:title>
  <dc:creator>Laurie Milligan</dc:creator>
  <cp:lastModifiedBy>Courtney Fleming</cp:lastModifiedBy>
  <cp:revision>32</cp:revision>
  <cp:lastPrinted>2021-08-03T20:20:44Z</cp:lastPrinted>
  <dcterms:created xsi:type="dcterms:W3CDTF">2021-06-09T20:06:01Z</dcterms:created>
  <dcterms:modified xsi:type="dcterms:W3CDTF">2021-08-17T18:25:17Z</dcterms:modified>
</cp:coreProperties>
</file>