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4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8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2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4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3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8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F790B-E3AD-8643-80EC-494CDB22EE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91AA-9312-6443-A822-671DEA02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8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26726"/>
              </p:ext>
            </p:extLst>
          </p:nvPr>
        </p:nvGraphicFramePr>
        <p:xfrm>
          <a:off x="457200" y="1037590"/>
          <a:ext cx="7877175" cy="5125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87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Fix the Problem</a:t>
                      </a:r>
                    </a:p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Find/Create Solutions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Own the Problem</a:t>
                      </a:r>
                    </a:p>
                    <a:p>
                      <a:r>
                        <a:rPr lang="en-US" dirty="0" smtClean="0"/>
                        <a:t>“Embrace it?”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Acknowledge Reality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Wait and Hope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Make Excuses</a:t>
                      </a:r>
                    </a:p>
                    <a:p>
                      <a:r>
                        <a:rPr lang="en-US" dirty="0" smtClean="0"/>
                        <a:t>“I can’t”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Blame Others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Unconscious/Unaware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12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Conrad</dc:creator>
  <cp:lastModifiedBy>neberhardt</cp:lastModifiedBy>
  <cp:revision>1</cp:revision>
  <dcterms:created xsi:type="dcterms:W3CDTF">2019-01-21T22:27:50Z</dcterms:created>
  <dcterms:modified xsi:type="dcterms:W3CDTF">2019-01-21T23:08:15Z</dcterms:modified>
</cp:coreProperties>
</file>