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4" r:id="rId5"/>
    <p:sldMasterId id="2147483688" r:id="rId6"/>
  </p:sldMasterIdLst>
  <p:notesMasterIdLst>
    <p:notesMasterId r:id="rId15"/>
  </p:notesMasterIdLst>
  <p:sldIdLst>
    <p:sldId id="256" r:id="rId7"/>
    <p:sldId id="257" r:id="rId8"/>
    <p:sldId id="258" r:id="rId9"/>
    <p:sldId id="461" r:id="rId10"/>
    <p:sldId id="465" r:id="rId11"/>
    <p:sldId id="259" r:id="rId12"/>
    <p:sldId id="3280" r:id="rId13"/>
    <p:sldId id="261" r:id="rId1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09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A703ED-CFCA-4864-B7F9-940A6D92BCDF}" v="1" dt="2025-03-17T15:35:04.2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0993" autoAdjust="0"/>
  </p:normalViewPr>
  <p:slideViewPr>
    <p:cSldViewPr snapToGrid="0">
      <p:cViewPr varScale="1">
        <p:scale>
          <a:sx n="81" d="100"/>
          <a:sy n="81" d="100"/>
        </p:scale>
        <p:origin x="120"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s>
</file>

<file path=ppt/diagrams/_rels/data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498064-ACB3-428E-8804-72E87DBE9005}" type="doc">
      <dgm:prSet loTypeId="urn:microsoft.com/office/officeart/2018/5/layout/CenteredIconLabelDescriptionList" loCatId="icon" qsTypeId="urn:microsoft.com/office/officeart/2005/8/quickstyle/simple1" qsCatId="simple" csTypeId="urn:microsoft.com/office/officeart/2005/8/colors/accent1_2" csCatId="accent1" phldr="1"/>
      <dgm:spPr/>
      <dgm:t>
        <a:bodyPr/>
        <a:lstStyle/>
        <a:p>
          <a:endParaRPr lang="en-US"/>
        </a:p>
      </dgm:t>
    </dgm:pt>
    <dgm:pt modelId="{6F08BEBD-EECF-439D-9B2B-193713F2F666}">
      <dgm:prSet/>
      <dgm:spPr/>
      <dgm:t>
        <a:bodyPr/>
        <a:lstStyle/>
        <a:p>
          <a:pPr>
            <a:lnSpc>
              <a:spcPct val="100000"/>
            </a:lnSpc>
            <a:defRPr b="1"/>
          </a:pPr>
          <a:r>
            <a:rPr lang="en-US"/>
            <a:t>Promote the Challenge!</a:t>
          </a:r>
        </a:p>
      </dgm:t>
    </dgm:pt>
    <dgm:pt modelId="{AEA76FD8-9AC6-462A-A50D-B0280418D2D1}" type="parTrans" cxnId="{49CE4083-3AAB-4DDD-850C-ED22BF45D506}">
      <dgm:prSet/>
      <dgm:spPr/>
      <dgm:t>
        <a:bodyPr/>
        <a:lstStyle/>
        <a:p>
          <a:endParaRPr lang="en-US"/>
        </a:p>
      </dgm:t>
    </dgm:pt>
    <dgm:pt modelId="{7CCA86BE-7016-470B-9930-B9738FD407E8}" type="sibTrans" cxnId="{49CE4083-3AAB-4DDD-850C-ED22BF45D506}">
      <dgm:prSet/>
      <dgm:spPr/>
      <dgm:t>
        <a:bodyPr/>
        <a:lstStyle/>
        <a:p>
          <a:endParaRPr lang="en-US"/>
        </a:p>
      </dgm:t>
    </dgm:pt>
    <dgm:pt modelId="{3515B94A-EC89-46A0-A220-6332765AA2B5}">
      <dgm:prSet/>
      <dgm:spPr/>
      <dgm:t>
        <a:bodyPr/>
        <a:lstStyle/>
        <a:p>
          <a:pPr>
            <a:lnSpc>
              <a:spcPct val="100000"/>
            </a:lnSpc>
            <a:defRPr b="1"/>
          </a:pPr>
          <a:r>
            <a:rPr lang="en-US"/>
            <a:t>Offer incentives for participants to meet the challenge goal of 6,000 steps per day (participant reporting is available for HR administrators)</a:t>
          </a:r>
        </a:p>
      </dgm:t>
    </dgm:pt>
    <dgm:pt modelId="{2ACA9741-BC6B-4819-B75F-31C9D9BE3439}" type="parTrans" cxnId="{399AC95B-270A-444C-B3FD-3AABC2AC46F1}">
      <dgm:prSet/>
      <dgm:spPr/>
      <dgm:t>
        <a:bodyPr/>
        <a:lstStyle/>
        <a:p>
          <a:endParaRPr lang="en-US"/>
        </a:p>
      </dgm:t>
    </dgm:pt>
    <dgm:pt modelId="{DE2DFA0E-7BD0-40E4-BE46-52DBF7C2F190}" type="sibTrans" cxnId="{399AC95B-270A-444C-B3FD-3AABC2AC46F1}">
      <dgm:prSet/>
      <dgm:spPr/>
      <dgm:t>
        <a:bodyPr/>
        <a:lstStyle/>
        <a:p>
          <a:endParaRPr lang="en-US"/>
        </a:p>
      </dgm:t>
    </dgm:pt>
    <dgm:pt modelId="{7B9F43E4-F2F9-460A-9F39-C45015C07ABC}">
      <dgm:prSet/>
      <dgm:spPr/>
      <dgm:t>
        <a:bodyPr/>
        <a:lstStyle/>
        <a:p>
          <a:pPr>
            <a:lnSpc>
              <a:spcPct val="100000"/>
            </a:lnSpc>
          </a:pPr>
          <a:r>
            <a:rPr lang="en-US"/>
            <a:t>Raffled gift cards to all who completed the goal</a:t>
          </a:r>
        </a:p>
      </dgm:t>
    </dgm:pt>
    <dgm:pt modelId="{7C74507A-D6B5-4D60-A851-95F15A37B1F3}" type="parTrans" cxnId="{D067FCE8-DBCC-4F1B-A87D-D36F77DB485C}">
      <dgm:prSet/>
      <dgm:spPr/>
      <dgm:t>
        <a:bodyPr/>
        <a:lstStyle/>
        <a:p>
          <a:endParaRPr lang="en-US"/>
        </a:p>
      </dgm:t>
    </dgm:pt>
    <dgm:pt modelId="{2EA11725-D781-42C2-938D-D7F4161CF3F6}" type="sibTrans" cxnId="{D067FCE8-DBCC-4F1B-A87D-D36F77DB485C}">
      <dgm:prSet/>
      <dgm:spPr/>
      <dgm:t>
        <a:bodyPr/>
        <a:lstStyle/>
        <a:p>
          <a:endParaRPr lang="en-US"/>
        </a:p>
      </dgm:t>
    </dgm:pt>
    <dgm:pt modelId="{D3A38F92-95E4-450E-AB8C-A70BA6085DA0}">
      <dgm:prSet/>
      <dgm:spPr/>
      <dgm:t>
        <a:bodyPr/>
        <a:lstStyle/>
        <a:p>
          <a:pPr>
            <a:lnSpc>
              <a:spcPct val="100000"/>
            </a:lnSpc>
          </a:pPr>
          <a:r>
            <a:rPr lang="en-US"/>
            <a:t>PTO</a:t>
          </a:r>
        </a:p>
      </dgm:t>
    </dgm:pt>
    <dgm:pt modelId="{2FCB5C03-D8C1-41AA-AEF5-F61AE3795CE5}" type="parTrans" cxnId="{BFA43947-7B71-47E0-A897-802690369760}">
      <dgm:prSet/>
      <dgm:spPr/>
      <dgm:t>
        <a:bodyPr/>
        <a:lstStyle/>
        <a:p>
          <a:endParaRPr lang="en-US"/>
        </a:p>
      </dgm:t>
    </dgm:pt>
    <dgm:pt modelId="{1BB94667-EEEC-40A1-9D96-565711AA85FE}" type="sibTrans" cxnId="{BFA43947-7B71-47E0-A897-802690369760}">
      <dgm:prSet/>
      <dgm:spPr/>
      <dgm:t>
        <a:bodyPr/>
        <a:lstStyle/>
        <a:p>
          <a:endParaRPr lang="en-US"/>
        </a:p>
      </dgm:t>
    </dgm:pt>
    <dgm:pt modelId="{407E1405-1666-4ED1-AA99-F464B63E18AE}">
      <dgm:prSet/>
      <dgm:spPr/>
      <dgm:t>
        <a:bodyPr/>
        <a:lstStyle/>
        <a:p>
          <a:pPr>
            <a:lnSpc>
              <a:spcPct val="100000"/>
            </a:lnSpc>
          </a:pPr>
          <a:r>
            <a:rPr lang="en-US"/>
            <a:t>Healthy lunch</a:t>
          </a:r>
        </a:p>
      </dgm:t>
    </dgm:pt>
    <dgm:pt modelId="{6BA05E49-D628-4295-A5BB-3C7897F091D5}" type="parTrans" cxnId="{7006C034-5288-484D-9CBC-25874ECF1E33}">
      <dgm:prSet/>
      <dgm:spPr/>
      <dgm:t>
        <a:bodyPr/>
        <a:lstStyle/>
        <a:p>
          <a:endParaRPr lang="en-US"/>
        </a:p>
      </dgm:t>
    </dgm:pt>
    <dgm:pt modelId="{48324A6E-C15A-46D5-9307-BA591C0ABB5E}" type="sibTrans" cxnId="{7006C034-5288-484D-9CBC-25874ECF1E33}">
      <dgm:prSet/>
      <dgm:spPr/>
      <dgm:t>
        <a:bodyPr/>
        <a:lstStyle/>
        <a:p>
          <a:endParaRPr lang="en-US"/>
        </a:p>
      </dgm:t>
    </dgm:pt>
    <dgm:pt modelId="{BFFDD061-7E7C-4E13-B6AF-CFB52FA28AE9}">
      <dgm:prSet/>
      <dgm:spPr/>
      <dgm:t>
        <a:bodyPr/>
        <a:lstStyle/>
        <a:p>
          <a:pPr>
            <a:lnSpc>
              <a:spcPct val="100000"/>
            </a:lnSpc>
          </a:pPr>
          <a:r>
            <a:rPr lang="en-US"/>
            <a:t>Bragging rights for the winners</a:t>
          </a:r>
        </a:p>
      </dgm:t>
    </dgm:pt>
    <dgm:pt modelId="{3C84F016-0707-45D7-8CBD-3C3E624E3997}" type="parTrans" cxnId="{AD2A40FD-ECF4-426F-BB8C-FBEC67F848B7}">
      <dgm:prSet/>
      <dgm:spPr/>
      <dgm:t>
        <a:bodyPr/>
        <a:lstStyle/>
        <a:p>
          <a:endParaRPr lang="en-US"/>
        </a:p>
      </dgm:t>
    </dgm:pt>
    <dgm:pt modelId="{6182ED47-8736-4B53-B677-6FA1BA8276C5}" type="sibTrans" cxnId="{AD2A40FD-ECF4-426F-BB8C-FBEC67F848B7}">
      <dgm:prSet/>
      <dgm:spPr/>
      <dgm:t>
        <a:bodyPr/>
        <a:lstStyle/>
        <a:p>
          <a:endParaRPr lang="en-US"/>
        </a:p>
      </dgm:t>
    </dgm:pt>
    <dgm:pt modelId="{DA3CF853-325A-4D61-B859-0B537D73EF5E}">
      <dgm:prSet/>
      <dgm:spPr/>
      <dgm:t>
        <a:bodyPr/>
        <a:lstStyle/>
        <a:p>
          <a:pPr>
            <a:lnSpc>
              <a:spcPct val="100000"/>
            </a:lnSpc>
            <a:defRPr b="1"/>
          </a:pPr>
          <a:r>
            <a:rPr lang="en-US"/>
            <a:t>Communication throughout the Challenge:</a:t>
          </a:r>
        </a:p>
      </dgm:t>
    </dgm:pt>
    <dgm:pt modelId="{4DC268AB-CFA4-48C1-B1EC-5CB01900089E}" type="parTrans" cxnId="{8B6A1A80-65C4-4B9C-B600-11CEBFD1969F}">
      <dgm:prSet/>
      <dgm:spPr/>
      <dgm:t>
        <a:bodyPr/>
        <a:lstStyle/>
        <a:p>
          <a:endParaRPr lang="en-US"/>
        </a:p>
      </dgm:t>
    </dgm:pt>
    <dgm:pt modelId="{06C18899-49DF-41B4-9BA5-2BC6F6F73C5A}" type="sibTrans" cxnId="{8B6A1A80-65C4-4B9C-B600-11CEBFD1969F}">
      <dgm:prSet/>
      <dgm:spPr/>
      <dgm:t>
        <a:bodyPr/>
        <a:lstStyle/>
        <a:p>
          <a:endParaRPr lang="en-US"/>
        </a:p>
      </dgm:t>
    </dgm:pt>
    <dgm:pt modelId="{BCFB9D16-0C37-47EF-977F-4A6554FFC086}">
      <dgm:prSet/>
      <dgm:spPr/>
      <dgm:t>
        <a:bodyPr/>
        <a:lstStyle/>
        <a:p>
          <a:pPr>
            <a:lnSpc>
              <a:spcPct val="100000"/>
            </a:lnSpc>
          </a:pPr>
          <a:r>
            <a:rPr lang="en-US"/>
            <a:t>Introductory email</a:t>
          </a:r>
        </a:p>
      </dgm:t>
    </dgm:pt>
    <dgm:pt modelId="{3DDE5682-BC30-4F46-BE49-400EEE09AC5E}" type="parTrans" cxnId="{7BC5C100-1E81-439C-AE97-E9520C5D05DC}">
      <dgm:prSet/>
      <dgm:spPr/>
      <dgm:t>
        <a:bodyPr/>
        <a:lstStyle/>
        <a:p>
          <a:endParaRPr lang="en-US"/>
        </a:p>
      </dgm:t>
    </dgm:pt>
    <dgm:pt modelId="{974BF48E-630D-4C75-8A30-9E84315D2977}" type="sibTrans" cxnId="{7BC5C100-1E81-439C-AE97-E9520C5D05DC}">
      <dgm:prSet/>
      <dgm:spPr/>
      <dgm:t>
        <a:bodyPr/>
        <a:lstStyle/>
        <a:p>
          <a:endParaRPr lang="en-US"/>
        </a:p>
      </dgm:t>
    </dgm:pt>
    <dgm:pt modelId="{DB675157-BD01-43C9-9135-806DA2FACAED}">
      <dgm:prSet/>
      <dgm:spPr/>
      <dgm:t>
        <a:bodyPr/>
        <a:lstStyle/>
        <a:p>
          <a:pPr>
            <a:lnSpc>
              <a:spcPct val="100000"/>
            </a:lnSpc>
          </a:pPr>
          <a:r>
            <a:rPr lang="en-US"/>
            <a:t>Weekly emails encouraging participants</a:t>
          </a:r>
        </a:p>
      </dgm:t>
    </dgm:pt>
    <dgm:pt modelId="{ABB3F00D-8EAF-4BE1-9098-47F8309E5761}" type="parTrans" cxnId="{53920532-DC8B-492C-9ADB-274911F35B8A}">
      <dgm:prSet/>
      <dgm:spPr/>
      <dgm:t>
        <a:bodyPr/>
        <a:lstStyle/>
        <a:p>
          <a:endParaRPr lang="en-US"/>
        </a:p>
      </dgm:t>
    </dgm:pt>
    <dgm:pt modelId="{166E5520-F0A2-4F6A-B38E-9D3BC47A527F}" type="sibTrans" cxnId="{53920532-DC8B-492C-9ADB-274911F35B8A}">
      <dgm:prSet/>
      <dgm:spPr/>
      <dgm:t>
        <a:bodyPr/>
        <a:lstStyle/>
        <a:p>
          <a:endParaRPr lang="en-US"/>
        </a:p>
      </dgm:t>
    </dgm:pt>
    <dgm:pt modelId="{0E9EB178-EDA2-4E90-BFE0-F7A0BDE184D0}">
      <dgm:prSet/>
      <dgm:spPr/>
      <dgm:t>
        <a:bodyPr/>
        <a:lstStyle/>
        <a:p>
          <a:pPr>
            <a:lnSpc>
              <a:spcPct val="100000"/>
            </a:lnSpc>
          </a:pPr>
          <a:r>
            <a:rPr lang="en-US"/>
            <a:t>All materials located on microsite; Benefits Corp. will send weekly email as a reminder to distribute to employees</a:t>
          </a:r>
        </a:p>
      </dgm:t>
    </dgm:pt>
    <dgm:pt modelId="{8AC712B9-CDC9-4653-B9A7-B454B1A46B64}" type="parTrans" cxnId="{51E7EA92-F351-439E-A307-CD6AFACE4D23}">
      <dgm:prSet/>
      <dgm:spPr/>
      <dgm:t>
        <a:bodyPr/>
        <a:lstStyle/>
        <a:p>
          <a:endParaRPr lang="en-US"/>
        </a:p>
      </dgm:t>
    </dgm:pt>
    <dgm:pt modelId="{10A7949F-6AAB-4D2C-8F9C-A3DB6B7423B4}" type="sibTrans" cxnId="{51E7EA92-F351-439E-A307-CD6AFACE4D23}">
      <dgm:prSet/>
      <dgm:spPr/>
      <dgm:t>
        <a:bodyPr/>
        <a:lstStyle/>
        <a:p>
          <a:endParaRPr lang="en-US"/>
        </a:p>
      </dgm:t>
    </dgm:pt>
    <dgm:pt modelId="{FD3B6FBE-799D-4E01-8501-267C81D4550F}" type="pres">
      <dgm:prSet presAssocID="{61498064-ACB3-428E-8804-72E87DBE9005}" presName="root" presStyleCnt="0">
        <dgm:presLayoutVars>
          <dgm:dir/>
          <dgm:resizeHandles val="exact"/>
        </dgm:presLayoutVars>
      </dgm:prSet>
      <dgm:spPr/>
    </dgm:pt>
    <dgm:pt modelId="{D2452870-A041-43C1-8CA1-12E9DEEAA398}" type="pres">
      <dgm:prSet presAssocID="{6F08BEBD-EECF-439D-9B2B-193713F2F666}" presName="compNode" presStyleCnt="0"/>
      <dgm:spPr/>
    </dgm:pt>
    <dgm:pt modelId="{DC78B64D-864A-47F0-8D95-F85D75572B96}" type="pres">
      <dgm:prSet presAssocID="{6F08BEBD-EECF-439D-9B2B-193713F2F66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Trophy"/>
        </a:ext>
      </dgm:extLst>
    </dgm:pt>
    <dgm:pt modelId="{11195E0D-94AD-464B-8E48-5E51ABDFF883}" type="pres">
      <dgm:prSet presAssocID="{6F08BEBD-EECF-439D-9B2B-193713F2F666}" presName="iconSpace" presStyleCnt="0"/>
      <dgm:spPr/>
    </dgm:pt>
    <dgm:pt modelId="{85637F81-7BC3-4689-9E5F-FA977E0190A4}" type="pres">
      <dgm:prSet presAssocID="{6F08BEBD-EECF-439D-9B2B-193713F2F666}" presName="parTx" presStyleLbl="revTx" presStyleIdx="0" presStyleCnt="6">
        <dgm:presLayoutVars>
          <dgm:chMax val="0"/>
          <dgm:chPref val="0"/>
        </dgm:presLayoutVars>
      </dgm:prSet>
      <dgm:spPr/>
    </dgm:pt>
    <dgm:pt modelId="{A41FF96C-4434-4BBC-96D2-88EDC2A3FE73}" type="pres">
      <dgm:prSet presAssocID="{6F08BEBD-EECF-439D-9B2B-193713F2F666}" presName="txSpace" presStyleCnt="0"/>
      <dgm:spPr/>
    </dgm:pt>
    <dgm:pt modelId="{4FC437C9-4AFE-4EA6-B9E3-1091720DF7AE}" type="pres">
      <dgm:prSet presAssocID="{6F08BEBD-EECF-439D-9B2B-193713F2F666}" presName="desTx" presStyleLbl="revTx" presStyleIdx="1" presStyleCnt="6">
        <dgm:presLayoutVars/>
      </dgm:prSet>
      <dgm:spPr/>
    </dgm:pt>
    <dgm:pt modelId="{643AEDBF-5C63-45D5-AC1C-C1AEBCA7DBB8}" type="pres">
      <dgm:prSet presAssocID="{7CCA86BE-7016-470B-9930-B9738FD407E8}" presName="sibTrans" presStyleCnt="0"/>
      <dgm:spPr/>
    </dgm:pt>
    <dgm:pt modelId="{DEC4A5D3-E97F-408E-90E2-2068510B7933}" type="pres">
      <dgm:prSet presAssocID="{3515B94A-EC89-46A0-A220-6332765AA2B5}" presName="compNode" presStyleCnt="0"/>
      <dgm:spPr/>
    </dgm:pt>
    <dgm:pt modelId="{6167AEAE-AB5F-44C6-B4A7-8C64C19CF326}" type="pres">
      <dgm:prSet presAssocID="{3515B94A-EC89-46A0-A220-6332765AA2B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ow"/>
        </a:ext>
      </dgm:extLst>
    </dgm:pt>
    <dgm:pt modelId="{0B46F704-1332-4E52-A62F-61F4F4979844}" type="pres">
      <dgm:prSet presAssocID="{3515B94A-EC89-46A0-A220-6332765AA2B5}" presName="iconSpace" presStyleCnt="0"/>
      <dgm:spPr/>
    </dgm:pt>
    <dgm:pt modelId="{4A3602E9-05AB-4EB7-8DA2-9C69BC7CCC6C}" type="pres">
      <dgm:prSet presAssocID="{3515B94A-EC89-46A0-A220-6332765AA2B5}" presName="parTx" presStyleLbl="revTx" presStyleIdx="2" presStyleCnt="6">
        <dgm:presLayoutVars>
          <dgm:chMax val="0"/>
          <dgm:chPref val="0"/>
        </dgm:presLayoutVars>
      </dgm:prSet>
      <dgm:spPr/>
    </dgm:pt>
    <dgm:pt modelId="{4B0C60E6-6147-4015-952F-8A10172016A7}" type="pres">
      <dgm:prSet presAssocID="{3515B94A-EC89-46A0-A220-6332765AA2B5}" presName="txSpace" presStyleCnt="0"/>
      <dgm:spPr/>
    </dgm:pt>
    <dgm:pt modelId="{49551C33-6EF5-4860-AAA0-FFB785225444}" type="pres">
      <dgm:prSet presAssocID="{3515B94A-EC89-46A0-A220-6332765AA2B5}" presName="desTx" presStyleLbl="revTx" presStyleIdx="3" presStyleCnt="6">
        <dgm:presLayoutVars/>
      </dgm:prSet>
      <dgm:spPr/>
    </dgm:pt>
    <dgm:pt modelId="{DE2B5C54-DC13-4AC2-AB20-3DA8BD71E19C}" type="pres">
      <dgm:prSet presAssocID="{DE2DFA0E-7BD0-40E4-BE46-52DBF7C2F190}" presName="sibTrans" presStyleCnt="0"/>
      <dgm:spPr/>
    </dgm:pt>
    <dgm:pt modelId="{FFF6AFC5-7F0E-4BF9-9D11-0C5975C61E6B}" type="pres">
      <dgm:prSet presAssocID="{DA3CF853-325A-4D61-B859-0B537D73EF5E}" presName="compNode" presStyleCnt="0"/>
      <dgm:spPr/>
    </dgm:pt>
    <dgm:pt modelId="{2C6E5725-F5A9-466E-A61C-965B8CF93ABC}" type="pres">
      <dgm:prSet presAssocID="{DA3CF853-325A-4D61-B859-0B537D73EF5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Email"/>
        </a:ext>
      </dgm:extLst>
    </dgm:pt>
    <dgm:pt modelId="{ACFBE0D7-9FEC-4AFA-9A4C-44081E55BB8A}" type="pres">
      <dgm:prSet presAssocID="{DA3CF853-325A-4D61-B859-0B537D73EF5E}" presName="iconSpace" presStyleCnt="0"/>
      <dgm:spPr/>
    </dgm:pt>
    <dgm:pt modelId="{BAAE6D5B-8318-4303-A9E0-40CC5D0B3CCE}" type="pres">
      <dgm:prSet presAssocID="{DA3CF853-325A-4D61-B859-0B537D73EF5E}" presName="parTx" presStyleLbl="revTx" presStyleIdx="4" presStyleCnt="6">
        <dgm:presLayoutVars>
          <dgm:chMax val="0"/>
          <dgm:chPref val="0"/>
        </dgm:presLayoutVars>
      </dgm:prSet>
      <dgm:spPr/>
    </dgm:pt>
    <dgm:pt modelId="{A527C874-F11A-4CC4-BC73-438351E4DB95}" type="pres">
      <dgm:prSet presAssocID="{DA3CF853-325A-4D61-B859-0B537D73EF5E}" presName="txSpace" presStyleCnt="0"/>
      <dgm:spPr/>
    </dgm:pt>
    <dgm:pt modelId="{1657CE7C-C2CE-4C74-A842-95D1634755EA}" type="pres">
      <dgm:prSet presAssocID="{DA3CF853-325A-4D61-B859-0B537D73EF5E}" presName="desTx" presStyleLbl="revTx" presStyleIdx="5" presStyleCnt="6">
        <dgm:presLayoutVars/>
      </dgm:prSet>
      <dgm:spPr/>
    </dgm:pt>
  </dgm:ptLst>
  <dgm:cxnLst>
    <dgm:cxn modelId="{7BC5C100-1E81-439C-AE97-E9520C5D05DC}" srcId="{DA3CF853-325A-4D61-B859-0B537D73EF5E}" destId="{BCFB9D16-0C37-47EF-977F-4A6554FFC086}" srcOrd="0" destOrd="0" parTransId="{3DDE5682-BC30-4F46-BE49-400EEE09AC5E}" sibTransId="{974BF48E-630D-4C75-8A30-9E84315D2977}"/>
    <dgm:cxn modelId="{9B40E90A-5AC8-4236-AB38-BB2C78E1CBDA}" type="presOf" srcId="{6F08BEBD-EECF-439D-9B2B-193713F2F666}" destId="{85637F81-7BC3-4689-9E5F-FA977E0190A4}" srcOrd="0" destOrd="0" presId="urn:microsoft.com/office/officeart/2018/5/layout/CenteredIconLabelDescriptionList"/>
    <dgm:cxn modelId="{53920532-DC8B-492C-9ADB-274911F35B8A}" srcId="{DA3CF853-325A-4D61-B859-0B537D73EF5E}" destId="{DB675157-BD01-43C9-9135-806DA2FACAED}" srcOrd="1" destOrd="0" parTransId="{ABB3F00D-8EAF-4BE1-9098-47F8309E5761}" sibTransId="{166E5520-F0A2-4F6A-B38E-9D3BC47A527F}"/>
    <dgm:cxn modelId="{7006C034-5288-484D-9CBC-25874ECF1E33}" srcId="{3515B94A-EC89-46A0-A220-6332765AA2B5}" destId="{407E1405-1666-4ED1-AA99-F464B63E18AE}" srcOrd="2" destOrd="0" parTransId="{6BA05E49-D628-4295-A5BB-3C7897F091D5}" sibTransId="{48324A6E-C15A-46D5-9307-BA591C0ABB5E}"/>
    <dgm:cxn modelId="{399AC95B-270A-444C-B3FD-3AABC2AC46F1}" srcId="{61498064-ACB3-428E-8804-72E87DBE9005}" destId="{3515B94A-EC89-46A0-A220-6332765AA2B5}" srcOrd="1" destOrd="0" parTransId="{2ACA9741-BC6B-4819-B75F-31C9D9BE3439}" sibTransId="{DE2DFA0E-7BD0-40E4-BE46-52DBF7C2F190}"/>
    <dgm:cxn modelId="{BFA43947-7B71-47E0-A897-802690369760}" srcId="{3515B94A-EC89-46A0-A220-6332765AA2B5}" destId="{D3A38F92-95E4-450E-AB8C-A70BA6085DA0}" srcOrd="1" destOrd="0" parTransId="{2FCB5C03-D8C1-41AA-AEF5-F61AE3795CE5}" sibTransId="{1BB94667-EEEC-40A1-9D96-565711AA85FE}"/>
    <dgm:cxn modelId="{0BCE0E4C-57EF-467A-AC77-7F3791920226}" type="presOf" srcId="{0E9EB178-EDA2-4E90-BFE0-F7A0BDE184D0}" destId="{1657CE7C-C2CE-4C74-A842-95D1634755EA}" srcOrd="0" destOrd="2" presId="urn:microsoft.com/office/officeart/2018/5/layout/CenteredIconLabelDescriptionList"/>
    <dgm:cxn modelId="{4943534D-D001-49BB-92D8-9313ED2A0A76}" type="presOf" srcId="{D3A38F92-95E4-450E-AB8C-A70BA6085DA0}" destId="{49551C33-6EF5-4860-AAA0-FFB785225444}" srcOrd="0" destOrd="1" presId="urn:microsoft.com/office/officeart/2018/5/layout/CenteredIconLabelDescriptionList"/>
    <dgm:cxn modelId="{D5258A54-8EED-43AA-8C21-EC18DF36E5CC}" type="presOf" srcId="{DB675157-BD01-43C9-9135-806DA2FACAED}" destId="{1657CE7C-C2CE-4C74-A842-95D1634755EA}" srcOrd="0" destOrd="1" presId="urn:microsoft.com/office/officeart/2018/5/layout/CenteredIconLabelDescriptionList"/>
    <dgm:cxn modelId="{C8C2E054-A51F-48E5-B69B-3A61C8C7DC40}" type="presOf" srcId="{3515B94A-EC89-46A0-A220-6332765AA2B5}" destId="{4A3602E9-05AB-4EB7-8DA2-9C69BC7CCC6C}" srcOrd="0" destOrd="0" presId="urn:microsoft.com/office/officeart/2018/5/layout/CenteredIconLabelDescriptionList"/>
    <dgm:cxn modelId="{2492F379-72A5-42E1-9AC8-7CE30BAC3BD9}" type="presOf" srcId="{407E1405-1666-4ED1-AA99-F464B63E18AE}" destId="{49551C33-6EF5-4860-AAA0-FFB785225444}" srcOrd="0" destOrd="2" presId="urn:microsoft.com/office/officeart/2018/5/layout/CenteredIconLabelDescriptionList"/>
    <dgm:cxn modelId="{8B6A1A80-65C4-4B9C-B600-11CEBFD1969F}" srcId="{61498064-ACB3-428E-8804-72E87DBE9005}" destId="{DA3CF853-325A-4D61-B859-0B537D73EF5E}" srcOrd="2" destOrd="0" parTransId="{4DC268AB-CFA4-48C1-B1EC-5CB01900089E}" sibTransId="{06C18899-49DF-41B4-9BA5-2BC6F6F73C5A}"/>
    <dgm:cxn modelId="{49CE4083-3AAB-4DDD-850C-ED22BF45D506}" srcId="{61498064-ACB3-428E-8804-72E87DBE9005}" destId="{6F08BEBD-EECF-439D-9B2B-193713F2F666}" srcOrd="0" destOrd="0" parTransId="{AEA76FD8-9AC6-462A-A50D-B0280418D2D1}" sibTransId="{7CCA86BE-7016-470B-9930-B9738FD407E8}"/>
    <dgm:cxn modelId="{51E7EA92-F351-439E-A307-CD6AFACE4D23}" srcId="{DA3CF853-325A-4D61-B859-0B537D73EF5E}" destId="{0E9EB178-EDA2-4E90-BFE0-F7A0BDE184D0}" srcOrd="2" destOrd="0" parTransId="{8AC712B9-CDC9-4653-B9A7-B454B1A46B64}" sibTransId="{10A7949F-6AAB-4D2C-8F9C-A3DB6B7423B4}"/>
    <dgm:cxn modelId="{53E8F49C-7D89-45BF-A89E-BF0180A88324}" type="presOf" srcId="{7B9F43E4-F2F9-460A-9F39-C45015C07ABC}" destId="{49551C33-6EF5-4860-AAA0-FFB785225444}" srcOrd="0" destOrd="0" presId="urn:microsoft.com/office/officeart/2018/5/layout/CenteredIconLabelDescriptionList"/>
    <dgm:cxn modelId="{AD5DE8C8-3556-43DF-AB07-99873FD081C3}" type="presOf" srcId="{61498064-ACB3-428E-8804-72E87DBE9005}" destId="{FD3B6FBE-799D-4E01-8501-267C81D4550F}" srcOrd="0" destOrd="0" presId="urn:microsoft.com/office/officeart/2018/5/layout/CenteredIconLabelDescriptionList"/>
    <dgm:cxn modelId="{8AEE78D3-0F85-450D-A96E-9D12454C7BA5}" type="presOf" srcId="{BFFDD061-7E7C-4E13-B6AF-CFB52FA28AE9}" destId="{49551C33-6EF5-4860-AAA0-FFB785225444}" srcOrd="0" destOrd="3" presId="urn:microsoft.com/office/officeart/2018/5/layout/CenteredIconLabelDescriptionList"/>
    <dgm:cxn modelId="{C8C704D4-0750-4194-AA4F-D6B3AFF42553}" type="presOf" srcId="{DA3CF853-325A-4D61-B859-0B537D73EF5E}" destId="{BAAE6D5B-8318-4303-A9E0-40CC5D0B3CCE}" srcOrd="0" destOrd="0" presId="urn:microsoft.com/office/officeart/2018/5/layout/CenteredIconLabelDescriptionList"/>
    <dgm:cxn modelId="{D067FCE8-DBCC-4F1B-A87D-D36F77DB485C}" srcId="{3515B94A-EC89-46A0-A220-6332765AA2B5}" destId="{7B9F43E4-F2F9-460A-9F39-C45015C07ABC}" srcOrd="0" destOrd="0" parTransId="{7C74507A-D6B5-4D60-A851-95F15A37B1F3}" sibTransId="{2EA11725-D781-42C2-938D-D7F4161CF3F6}"/>
    <dgm:cxn modelId="{EFBAE8F6-8EA6-4CE8-98F5-5FFF8AC74763}" type="presOf" srcId="{BCFB9D16-0C37-47EF-977F-4A6554FFC086}" destId="{1657CE7C-C2CE-4C74-A842-95D1634755EA}" srcOrd="0" destOrd="0" presId="urn:microsoft.com/office/officeart/2018/5/layout/CenteredIconLabelDescriptionList"/>
    <dgm:cxn modelId="{AD2A40FD-ECF4-426F-BB8C-FBEC67F848B7}" srcId="{3515B94A-EC89-46A0-A220-6332765AA2B5}" destId="{BFFDD061-7E7C-4E13-B6AF-CFB52FA28AE9}" srcOrd="3" destOrd="0" parTransId="{3C84F016-0707-45D7-8CBD-3C3E624E3997}" sibTransId="{6182ED47-8736-4B53-B677-6FA1BA8276C5}"/>
    <dgm:cxn modelId="{9ADA63BE-412C-4D0A-A5C9-2013A59A2765}" type="presParOf" srcId="{FD3B6FBE-799D-4E01-8501-267C81D4550F}" destId="{D2452870-A041-43C1-8CA1-12E9DEEAA398}" srcOrd="0" destOrd="0" presId="urn:microsoft.com/office/officeart/2018/5/layout/CenteredIconLabelDescriptionList"/>
    <dgm:cxn modelId="{A8FB8F72-DDBF-4CCB-B5F2-6FEC4637FC70}" type="presParOf" srcId="{D2452870-A041-43C1-8CA1-12E9DEEAA398}" destId="{DC78B64D-864A-47F0-8D95-F85D75572B96}" srcOrd="0" destOrd="0" presId="urn:microsoft.com/office/officeart/2018/5/layout/CenteredIconLabelDescriptionList"/>
    <dgm:cxn modelId="{7C16E98E-175E-4D98-858A-5CA7E43D0326}" type="presParOf" srcId="{D2452870-A041-43C1-8CA1-12E9DEEAA398}" destId="{11195E0D-94AD-464B-8E48-5E51ABDFF883}" srcOrd="1" destOrd="0" presId="urn:microsoft.com/office/officeart/2018/5/layout/CenteredIconLabelDescriptionList"/>
    <dgm:cxn modelId="{18984C48-5356-4706-BB03-6E4B1469BEC8}" type="presParOf" srcId="{D2452870-A041-43C1-8CA1-12E9DEEAA398}" destId="{85637F81-7BC3-4689-9E5F-FA977E0190A4}" srcOrd="2" destOrd="0" presId="urn:microsoft.com/office/officeart/2018/5/layout/CenteredIconLabelDescriptionList"/>
    <dgm:cxn modelId="{098551B2-B92C-4D62-A51D-BCF40EE9B4C7}" type="presParOf" srcId="{D2452870-A041-43C1-8CA1-12E9DEEAA398}" destId="{A41FF96C-4434-4BBC-96D2-88EDC2A3FE73}" srcOrd="3" destOrd="0" presId="urn:microsoft.com/office/officeart/2018/5/layout/CenteredIconLabelDescriptionList"/>
    <dgm:cxn modelId="{FFFE246A-88D6-48B6-951F-7A2EA6294F03}" type="presParOf" srcId="{D2452870-A041-43C1-8CA1-12E9DEEAA398}" destId="{4FC437C9-4AFE-4EA6-B9E3-1091720DF7AE}" srcOrd="4" destOrd="0" presId="urn:microsoft.com/office/officeart/2018/5/layout/CenteredIconLabelDescriptionList"/>
    <dgm:cxn modelId="{D90F28BE-5EFB-4076-9FBD-A6F6CB5E169A}" type="presParOf" srcId="{FD3B6FBE-799D-4E01-8501-267C81D4550F}" destId="{643AEDBF-5C63-45D5-AC1C-C1AEBCA7DBB8}" srcOrd="1" destOrd="0" presId="urn:microsoft.com/office/officeart/2018/5/layout/CenteredIconLabelDescriptionList"/>
    <dgm:cxn modelId="{7C7176B9-1ADB-4839-8BDA-4751A42028BC}" type="presParOf" srcId="{FD3B6FBE-799D-4E01-8501-267C81D4550F}" destId="{DEC4A5D3-E97F-408E-90E2-2068510B7933}" srcOrd="2" destOrd="0" presId="urn:microsoft.com/office/officeart/2018/5/layout/CenteredIconLabelDescriptionList"/>
    <dgm:cxn modelId="{873370C1-6E9F-415F-AEEF-72850B163DDC}" type="presParOf" srcId="{DEC4A5D3-E97F-408E-90E2-2068510B7933}" destId="{6167AEAE-AB5F-44C6-B4A7-8C64C19CF326}" srcOrd="0" destOrd="0" presId="urn:microsoft.com/office/officeart/2018/5/layout/CenteredIconLabelDescriptionList"/>
    <dgm:cxn modelId="{10CDDD77-C800-4366-B856-8C1B9ACCF9EE}" type="presParOf" srcId="{DEC4A5D3-E97F-408E-90E2-2068510B7933}" destId="{0B46F704-1332-4E52-A62F-61F4F4979844}" srcOrd="1" destOrd="0" presId="urn:microsoft.com/office/officeart/2018/5/layout/CenteredIconLabelDescriptionList"/>
    <dgm:cxn modelId="{9CAD8D39-7567-430E-A8FE-E2825FE994C7}" type="presParOf" srcId="{DEC4A5D3-E97F-408E-90E2-2068510B7933}" destId="{4A3602E9-05AB-4EB7-8DA2-9C69BC7CCC6C}" srcOrd="2" destOrd="0" presId="urn:microsoft.com/office/officeart/2018/5/layout/CenteredIconLabelDescriptionList"/>
    <dgm:cxn modelId="{CC209A3E-4D70-4326-AE79-C5FF087D3AA9}" type="presParOf" srcId="{DEC4A5D3-E97F-408E-90E2-2068510B7933}" destId="{4B0C60E6-6147-4015-952F-8A10172016A7}" srcOrd="3" destOrd="0" presId="urn:microsoft.com/office/officeart/2018/5/layout/CenteredIconLabelDescriptionList"/>
    <dgm:cxn modelId="{6E561BFD-76E5-4356-8EFB-690AD9A4C687}" type="presParOf" srcId="{DEC4A5D3-E97F-408E-90E2-2068510B7933}" destId="{49551C33-6EF5-4860-AAA0-FFB785225444}" srcOrd="4" destOrd="0" presId="urn:microsoft.com/office/officeart/2018/5/layout/CenteredIconLabelDescriptionList"/>
    <dgm:cxn modelId="{2DFB3D5A-17DA-48B3-A1CC-F51D95FA88FC}" type="presParOf" srcId="{FD3B6FBE-799D-4E01-8501-267C81D4550F}" destId="{DE2B5C54-DC13-4AC2-AB20-3DA8BD71E19C}" srcOrd="3" destOrd="0" presId="urn:microsoft.com/office/officeart/2018/5/layout/CenteredIconLabelDescriptionList"/>
    <dgm:cxn modelId="{3A2D9749-4DC4-406F-B652-8BA329927664}" type="presParOf" srcId="{FD3B6FBE-799D-4E01-8501-267C81D4550F}" destId="{FFF6AFC5-7F0E-4BF9-9D11-0C5975C61E6B}" srcOrd="4" destOrd="0" presId="urn:microsoft.com/office/officeart/2018/5/layout/CenteredIconLabelDescriptionList"/>
    <dgm:cxn modelId="{6D919FA7-31E6-4736-8B00-F8AA1E0A9053}" type="presParOf" srcId="{FFF6AFC5-7F0E-4BF9-9D11-0C5975C61E6B}" destId="{2C6E5725-F5A9-466E-A61C-965B8CF93ABC}" srcOrd="0" destOrd="0" presId="urn:microsoft.com/office/officeart/2018/5/layout/CenteredIconLabelDescriptionList"/>
    <dgm:cxn modelId="{FC677FA6-1687-455E-B658-24456AB29574}" type="presParOf" srcId="{FFF6AFC5-7F0E-4BF9-9D11-0C5975C61E6B}" destId="{ACFBE0D7-9FEC-4AFA-9A4C-44081E55BB8A}" srcOrd="1" destOrd="0" presId="urn:microsoft.com/office/officeart/2018/5/layout/CenteredIconLabelDescriptionList"/>
    <dgm:cxn modelId="{448657D1-C97C-46B7-A9AC-C76F9D15CBB8}" type="presParOf" srcId="{FFF6AFC5-7F0E-4BF9-9D11-0C5975C61E6B}" destId="{BAAE6D5B-8318-4303-A9E0-40CC5D0B3CCE}" srcOrd="2" destOrd="0" presId="urn:microsoft.com/office/officeart/2018/5/layout/CenteredIconLabelDescriptionList"/>
    <dgm:cxn modelId="{1FD93AFD-2705-446D-875F-90CB3BE82E2C}" type="presParOf" srcId="{FFF6AFC5-7F0E-4BF9-9D11-0C5975C61E6B}" destId="{A527C874-F11A-4CC4-BC73-438351E4DB95}" srcOrd="3" destOrd="0" presId="urn:microsoft.com/office/officeart/2018/5/layout/CenteredIconLabelDescriptionList"/>
    <dgm:cxn modelId="{0FBE390E-E829-4936-B057-541FAEDAE62F}" type="presParOf" srcId="{FFF6AFC5-7F0E-4BF9-9D11-0C5975C61E6B}" destId="{1657CE7C-C2CE-4C74-A842-95D1634755EA}"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78B64D-864A-47F0-8D95-F85D75572B96}">
      <dsp:nvSpPr>
        <dsp:cNvPr id="0" name=""/>
        <dsp:cNvSpPr/>
      </dsp:nvSpPr>
      <dsp:spPr>
        <a:xfrm>
          <a:off x="1038219" y="699693"/>
          <a:ext cx="1111851" cy="111185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637F81-7BC3-4689-9E5F-FA977E0190A4}">
      <dsp:nvSpPr>
        <dsp:cNvPr id="0" name=""/>
        <dsp:cNvSpPr/>
      </dsp:nvSpPr>
      <dsp:spPr>
        <a:xfrm>
          <a:off x="5785" y="1948906"/>
          <a:ext cx="3176718" cy="903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a:t>Promote the Challenge!</a:t>
          </a:r>
        </a:p>
      </dsp:txBody>
      <dsp:txXfrm>
        <a:off x="5785" y="1948906"/>
        <a:ext cx="3176718" cy="903656"/>
      </dsp:txXfrm>
    </dsp:sp>
    <dsp:sp modelId="{4FC437C9-4AFE-4EA6-B9E3-1091720DF7AE}">
      <dsp:nvSpPr>
        <dsp:cNvPr id="0" name=""/>
        <dsp:cNvSpPr/>
      </dsp:nvSpPr>
      <dsp:spPr>
        <a:xfrm>
          <a:off x="5785" y="2916451"/>
          <a:ext cx="3176718" cy="977682"/>
        </a:xfrm>
        <a:prstGeom prst="rect">
          <a:avLst/>
        </a:prstGeom>
        <a:noFill/>
        <a:ln>
          <a:noFill/>
        </a:ln>
        <a:effectLst/>
      </dsp:spPr>
      <dsp:style>
        <a:lnRef idx="0">
          <a:scrgbClr r="0" g="0" b="0"/>
        </a:lnRef>
        <a:fillRef idx="0">
          <a:scrgbClr r="0" g="0" b="0"/>
        </a:fillRef>
        <a:effectRef idx="0">
          <a:scrgbClr r="0" g="0" b="0"/>
        </a:effectRef>
        <a:fontRef idx="minor"/>
      </dsp:style>
    </dsp:sp>
    <dsp:sp modelId="{6167AEAE-AB5F-44C6-B4A7-8C64C19CF326}">
      <dsp:nvSpPr>
        <dsp:cNvPr id="0" name=""/>
        <dsp:cNvSpPr/>
      </dsp:nvSpPr>
      <dsp:spPr>
        <a:xfrm>
          <a:off x="4770863" y="699693"/>
          <a:ext cx="1111851" cy="111185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3602E9-05AB-4EB7-8DA2-9C69BC7CCC6C}">
      <dsp:nvSpPr>
        <dsp:cNvPr id="0" name=""/>
        <dsp:cNvSpPr/>
      </dsp:nvSpPr>
      <dsp:spPr>
        <a:xfrm>
          <a:off x="3738430" y="1948906"/>
          <a:ext cx="3176718" cy="903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a:t>Offer incentives for participants to meet the challenge goal of 6,000 steps per day (participant reporting is available for HR administrators)</a:t>
          </a:r>
        </a:p>
      </dsp:txBody>
      <dsp:txXfrm>
        <a:off x="3738430" y="1948906"/>
        <a:ext cx="3176718" cy="903656"/>
      </dsp:txXfrm>
    </dsp:sp>
    <dsp:sp modelId="{49551C33-6EF5-4860-AAA0-FFB785225444}">
      <dsp:nvSpPr>
        <dsp:cNvPr id="0" name=""/>
        <dsp:cNvSpPr/>
      </dsp:nvSpPr>
      <dsp:spPr>
        <a:xfrm>
          <a:off x="3738430" y="2916451"/>
          <a:ext cx="3176718" cy="977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Raffled gift cards to all who completed the goal</a:t>
          </a:r>
        </a:p>
        <a:p>
          <a:pPr marL="0" lvl="0" indent="0" algn="ctr" defTabSz="488950">
            <a:lnSpc>
              <a:spcPct val="100000"/>
            </a:lnSpc>
            <a:spcBef>
              <a:spcPct val="0"/>
            </a:spcBef>
            <a:spcAft>
              <a:spcPct val="35000"/>
            </a:spcAft>
            <a:buNone/>
          </a:pPr>
          <a:r>
            <a:rPr lang="en-US" sz="1100" kern="1200"/>
            <a:t>PTO</a:t>
          </a:r>
        </a:p>
        <a:p>
          <a:pPr marL="0" lvl="0" indent="0" algn="ctr" defTabSz="488950">
            <a:lnSpc>
              <a:spcPct val="100000"/>
            </a:lnSpc>
            <a:spcBef>
              <a:spcPct val="0"/>
            </a:spcBef>
            <a:spcAft>
              <a:spcPct val="35000"/>
            </a:spcAft>
            <a:buNone/>
          </a:pPr>
          <a:r>
            <a:rPr lang="en-US" sz="1100" kern="1200"/>
            <a:t>Healthy lunch</a:t>
          </a:r>
        </a:p>
        <a:p>
          <a:pPr marL="0" lvl="0" indent="0" algn="ctr" defTabSz="488950">
            <a:lnSpc>
              <a:spcPct val="100000"/>
            </a:lnSpc>
            <a:spcBef>
              <a:spcPct val="0"/>
            </a:spcBef>
            <a:spcAft>
              <a:spcPct val="35000"/>
            </a:spcAft>
            <a:buNone/>
          </a:pPr>
          <a:r>
            <a:rPr lang="en-US" sz="1100" kern="1200"/>
            <a:t>Bragging rights for the winners</a:t>
          </a:r>
        </a:p>
      </dsp:txBody>
      <dsp:txXfrm>
        <a:off x="3738430" y="2916451"/>
        <a:ext cx="3176718" cy="977682"/>
      </dsp:txXfrm>
    </dsp:sp>
    <dsp:sp modelId="{2C6E5725-F5A9-466E-A61C-965B8CF93ABC}">
      <dsp:nvSpPr>
        <dsp:cNvPr id="0" name=""/>
        <dsp:cNvSpPr/>
      </dsp:nvSpPr>
      <dsp:spPr>
        <a:xfrm>
          <a:off x="8503508" y="699693"/>
          <a:ext cx="1111851" cy="111185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AE6D5B-8318-4303-A9E0-40CC5D0B3CCE}">
      <dsp:nvSpPr>
        <dsp:cNvPr id="0" name=""/>
        <dsp:cNvSpPr/>
      </dsp:nvSpPr>
      <dsp:spPr>
        <a:xfrm>
          <a:off x="7471074" y="1948906"/>
          <a:ext cx="3176718" cy="903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a:t>Communication throughout the Challenge:</a:t>
          </a:r>
        </a:p>
      </dsp:txBody>
      <dsp:txXfrm>
        <a:off x="7471074" y="1948906"/>
        <a:ext cx="3176718" cy="903656"/>
      </dsp:txXfrm>
    </dsp:sp>
    <dsp:sp modelId="{1657CE7C-C2CE-4C74-A842-95D1634755EA}">
      <dsp:nvSpPr>
        <dsp:cNvPr id="0" name=""/>
        <dsp:cNvSpPr/>
      </dsp:nvSpPr>
      <dsp:spPr>
        <a:xfrm>
          <a:off x="7471074" y="2916451"/>
          <a:ext cx="3176718" cy="977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Introductory email</a:t>
          </a:r>
        </a:p>
        <a:p>
          <a:pPr marL="0" lvl="0" indent="0" algn="ctr" defTabSz="488950">
            <a:lnSpc>
              <a:spcPct val="100000"/>
            </a:lnSpc>
            <a:spcBef>
              <a:spcPct val="0"/>
            </a:spcBef>
            <a:spcAft>
              <a:spcPct val="35000"/>
            </a:spcAft>
            <a:buNone/>
          </a:pPr>
          <a:r>
            <a:rPr lang="en-US" sz="1100" kern="1200"/>
            <a:t>Weekly emails encouraging participants</a:t>
          </a:r>
        </a:p>
        <a:p>
          <a:pPr marL="0" lvl="0" indent="0" algn="ctr" defTabSz="488950">
            <a:lnSpc>
              <a:spcPct val="100000"/>
            </a:lnSpc>
            <a:spcBef>
              <a:spcPct val="0"/>
            </a:spcBef>
            <a:spcAft>
              <a:spcPct val="35000"/>
            </a:spcAft>
            <a:buNone/>
          </a:pPr>
          <a:r>
            <a:rPr lang="en-US" sz="1100" kern="1200"/>
            <a:t>All materials located on microsite; Benefits Corp. will send weekly email as a reminder to distribute to employees</a:t>
          </a:r>
        </a:p>
      </dsp:txBody>
      <dsp:txXfrm>
        <a:off x="7471074" y="2916451"/>
        <a:ext cx="3176718" cy="977682"/>
      </dsp:txXfrm>
    </dsp:sp>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1D0644A3-3CC6-4D82-8AE5-355203B2A224}" type="datetimeFigureOut">
              <a:rPr lang="en-US" smtClean="0"/>
              <a:t>3/24/2025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CC1500B2-51FE-4A47-AE47-9C35863F68E2}" type="slidenum">
              <a:rPr lang="en-US" smtClean="0"/>
              <a:t>‹#›</a:t>
            </a:fld>
            <a:endParaRPr lang="en-US"/>
          </a:p>
        </p:txBody>
      </p:sp>
    </p:spTree>
    <p:extLst>
      <p:ext uri="{BB962C8B-B14F-4D97-AF65-F5344CB8AC3E}">
        <p14:creationId xmlns:p14="http://schemas.microsoft.com/office/powerpoint/2010/main" val="2385228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674230-1816-47A5-B1B4-F49A49AB12A8}" type="slidenum">
              <a:rPr lang="en-US" smtClean="0"/>
              <a:pPr/>
              <a:t>4</a:t>
            </a:fld>
            <a:endParaRPr lang="en-US"/>
          </a:p>
        </p:txBody>
      </p:sp>
    </p:spTree>
    <p:extLst>
      <p:ext uri="{BB962C8B-B14F-4D97-AF65-F5344CB8AC3E}">
        <p14:creationId xmlns:p14="http://schemas.microsoft.com/office/powerpoint/2010/main" val="4184072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CC1500B2-51FE-4A47-AE47-9C35863F68E2}" type="slidenum">
              <a:rPr lang="en-US" smtClean="0"/>
              <a:t>5</a:t>
            </a:fld>
            <a:endParaRPr lang="en-US"/>
          </a:p>
        </p:txBody>
      </p:sp>
    </p:spTree>
    <p:extLst>
      <p:ext uri="{BB962C8B-B14F-4D97-AF65-F5344CB8AC3E}">
        <p14:creationId xmlns:p14="http://schemas.microsoft.com/office/powerpoint/2010/main" val="2509630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0F8F91-240D-1D65-2FF7-12B43B8C32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252BE0-D0EB-B1F3-F07C-54E1A7BADCE1}"/>
              </a:ext>
            </a:extLst>
          </p:cNvPr>
          <p:cNvSpPr>
            <a:spLocks noGrp="1" noRot="1" noChangeAspect="1"/>
          </p:cNvSpPr>
          <p:nvPr>
            <p:ph type="sldImg"/>
          </p:nvPr>
        </p:nvSpPr>
        <p:spPr>
          <a:xfrm>
            <a:off x="407988" y="696913"/>
            <a:ext cx="6194425" cy="3486150"/>
          </a:xfrm>
        </p:spPr>
      </p:sp>
      <p:sp>
        <p:nvSpPr>
          <p:cNvPr id="3" name="Notes Placeholder 2">
            <a:extLst>
              <a:ext uri="{FF2B5EF4-FFF2-40B4-BE49-F238E27FC236}">
                <a16:creationId xmlns:a16="http://schemas.microsoft.com/office/drawing/2014/main" id="{B9D24992-68E1-6DBD-B2FC-668E0DB7EF7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2E1D3D4-955D-FD0C-DF8C-B73A5BE17B5D}"/>
              </a:ext>
            </a:extLst>
          </p:cNvPr>
          <p:cNvSpPr>
            <a:spLocks noGrp="1"/>
          </p:cNvSpPr>
          <p:nvPr>
            <p:ph type="sldNum" sz="quarter" idx="5"/>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41033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01923" y="1122363"/>
            <a:ext cx="7588155" cy="2621154"/>
          </a:xfrm>
        </p:spPr>
        <p:txBody>
          <a:bodyPr anchor="b">
            <a:normAutofit/>
          </a:bodyPr>
          <a:lstStyle>
            <a:lvl1pPr algn="ctr">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C128FA71-3A18-48C0-980F-4B68F7F63042}" type="datetime1">
              <a:rPr lang="en-US" smtClean="0"/>
              <a:t>3/24/2025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623750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612648" y="548640"/>
            <a:ext cx="10515600" cy="1132258"/>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612648" y="1680898"/>
            <a:ext cx="10515600" cy="44960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fld id="{7104EDB3-C0E8-45F8-9E1D-1B6C8D1880C0}" type="datetime1">
              <a:rPr lang="en-US" smtClean="0"/>
              <a:t>3/24/2025</a:t>
            </a:fld>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297449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9634888" y="578497"/>
            <a:ext cx="2047037" cy="559846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838200" y="578497"/>
            <a:ext cx="8796688" cy="55984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fld id="{9CF0EC4B-54ED-4041-B552-9BA760FA3DBA}" type="datetime1">
              <a:rPr lang="en-US" smtClean="0"/>
              <a:t>3/24/2025</a:t>
            </a:fld>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1052312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80287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General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7001760"/>
      </p:ext>
    </p:extLst>
  </p:cSld>
  <p:clrMapOvr>
    <a:masterClrMapping/>
  </p:clrMapOvr>
  <p:transition/>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eneral Slid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4998C2E-769C-1D1F-BC74-95CB9936398C}"/>
              </a:ext>
            </a:extLst>
          </p:cNvPr>
          <p:cNvGrpSpPr/>
          <p:nvPr userDrawn="1"/>
        </p:nvGrpSpPr>
        <p:grpSpPr>
          <a:xfrm>
            <a:off x="361002" y="493611"/>
            <a:ext cx="375560" cy="864992"/>
            <a:chOff x="10482363" y="1112037"/>
            <a:chExt cx="1501847" cy="3459963"/>
          </a:xfrm>
          <a:solidFill>
            <a:srgbClr val="DC0962"/>
          </a:solidFill>
        </p:grpSpPr>
        <p:grpSp>
          <p:nvGrpSpPr>
            <p:cNvPr id="6" name="Group 5">
              <a:extLst>
                <a:ext uri="{FF2B5EF4-FFF2-40B4-BE49-F238E27FC236}">
                  <a16:creationId xmlns:a16="http://schemas.microsoft.com/office/drawing/2014/main" id="{25C74782-10D7-1A20-1952-C6A33DD26E43}"/>
                </a:ext>
              </a:extLst>
            </p:cNvPr>
            <p:cNvGrpSpPr/>
            <p:nvPr userDrawn="1"/>
          </p:nvGrpSpPr>
          <p:grpSpPr>
            <a:xfrm>
              <a:off x="11773281" y="1112037"/>
              <a:ext cx="210929" cy="3459963"/>
              <a:chOff x="11773281" y="1112037"/>
              <a:chExt cx="277029" cy="4544222"/>
            </a:xfrm>
            <a:grpFill/>
          </p:grpSpPr>
          <p:sp>
            <p:nvSpPr>
              <p:cNvPr id="106" name="Oval 105">
                <a:extLst>
                  <a:ext uri="{FF2B5EF4-FFF2-40B4-BE49-F238E27FC236}">
                    <a16:creationId xmlns:a16="http://schemas.microsoft.com/office/drawing/2014/main" id="{FC25875D-55C1-2FAA-05A1-6780EBF8C951}"/>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7" name="Oval 106">
                <a:extLst>
                  <a:ext uri="{FF2B5EF4-FFF2-40B4-BE49-F238E27FC236}">
                    <a16:creationId xmlns:a16="http://schemas.microsoft.com/office/drawing/2014/main" id="{B04D4A81-7616-1967-5D94-C3768519C254}"/>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8" name="Oval 107">
                <a:extLst>
                  <a:ext uri="{FF2B5EF4-FFF2-40B4-BE49-F238E27FC236}">
                    <a16:creationId xmlns:a16="http://schemas.microsoft.com/office/drawing/2014/main" id="{2C336C2F-4AE4-BC34-4F28-61E55CF84EE7}"/>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9" name="Oval 108">
                <a:extLst>
                  <a:ext uri="{FF2B5EF4-FFF2-40B4-BE49-F238E27FC236}">
                    <a16:creationId xmlns:a16="http://schemas.microsoft.com/office/drawing/2014/main" id="{DC43DDE0-26D6-B8F2-183E-5E03EBB303AE}"/>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0" name="Oval 109">
                <a:extLst>
                  <a:ext uri="{FF2B5EF4-FFF2-40B4-BE49-F238E27FC236}">
                    <a16:creationId xmlns:a16="http://schemas.microsoft.com/office/drawing/2014/main" id="{3610A425-B415-8B56-2AB3-58E30AFB704D}"/>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1" name="Oval 110">
                <a:extLst>
                  <a:ext uri="{FF2B5EF4-FFF2-40B4-BE49-F238E27FC236}">
                    <a16:creationId xmlns:a16="http://schemas.microsoft.com/office/drawing/2014/main" id="{F9B332F5-6CFA-3603-D284-3670558521D5}"/>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2" name="Oval 111">
                <a:extLst>
                  <a:ext uri="{FF2B5EF4-FFF2-40B4-BE49-F238E27FC236}">
                    <a16:creationId xmlns:a16="http://schemas.microsoft.com/office/drawing/2014/main" id="{49B3A41F-054D-9EA3-3B9D-44754C5C4633}"/>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3" name="Oval 112">
                <a:extLst>
                  <a:ext uri="{FF2B5EF4-FFF2-40B4-BE49-F238E27FC236}">
                    <a16:creationId xmlns:a16="http://schemas.microsoft.com/office/drawing/2014/main" id="{F0B28C37-A88C-48A1-3147-300C9F5838E5}"/>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7" name="Group 6">
              <a:extLst>
                <a:ext uri="{FF2B5EF4-FFF2-40B4-BE49-F238E27FC236}">
                  <a16:creationId xmlns:a16="http://schemas.microsoft.com/office/drawing/2014/main" id="{B8FE91BB-DC32-672D-1B6A-16C7ACCCBF9A}"/>
                </a:ext>
              </a:extLst>
            </p:cNvPr>
            <p:cNvGrpSpPr/>
            <p:nvPr userDrawn="1"/>
          </p:nvGrpSpPr>
          <p:grpSpPr>
            <a:xfrm>
              <a:off x="11342975" y="1112037"/>
              <a:ext cx="210929" cy="3459963"/>
              <a:chOff x="11773281" y="1112037"/>
              <a:chExt cx="277029" cy="4544222"/>
            </a:xfrm>
            <a:grpFill/>
          </p:grpSpPr>
          <p:sp>
            <p:nvSpPr>
              <p:cNvPr id="98" name="Oval 97">
                <a:extLst>
                  <a:ext uri="{FF2B5EF4-FFF2-40B4-BE49-F238E27FC236}">
                    <a16:creationId xmlns:a16="http://schemas.microsoft.com/office/drawing/2014/main" id="{295FBDCF-1D4D-DAEE-DB51-5A998DAB6C55}"/>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9" name="Oval 98">
                <a:extLst>
                  <a:ext uri="{FF2B5EF4-FFF2-40B4-BE49-F238E27FC236}">
                    <a16:creationId xmlns:a16="http://schemas.microsoft.com/office/drawing/2014/main" id="{3E5689CE-6BFA-77EA-883A-2C59F81B91D0}"/>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0" name="Oval 99">
                <a:extLst>
                  <a:ext uri="{FF2B5EF4-FFF2-40B4-BE49-F238E27FC236}">
                    <a16:creationId xmlns:a16="http://schemas.microsoft.com/office/drawing/2014/main" id="{2E49BC86-D2AC-BE7C-B4BE-1870BB06F701}"/>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1" name="Oval 100">
                <a:extLst>
                  <a:ext uri="{FF2B5EF4-FFF2-40B4-BE49-F238E27FC236}">
                    <a16:creationId xmlns:a16="http://schemas.microsoft.com/office/drawing/2014/main" id="{0091BBD0-55C1-AF3F-54F6-FC3BE82F1AB8}"/>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2" name="Oval 101">
                <a:extLst>
                  <a:ext uri="{FF2B5EF4-FFF2-40B4-BE49-F238E27FC236}">
                    <a16:creationId xmlns:a16="http://schemas.microsoft.com/office/drawing/2014/main" id="{69663D4A-6C1C-6296-9021-6CDAEA09550A}"/>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3" name="Oval 102">
                <a:extLst>
                  <a:ext uri="{FF2B5EF4-FFF2-40B4-BE49-F238E27FC236}">
                    <a16:creationId xmlns:a16="http://schemas.microsoft.com/office/drawing/2014/main" id="{72BA9C43-DC3E-6DCC-577A-B4AE61C67D81}"/>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4" name="Oval 103">
                <a:extLst>
                  <a:ext uri="{FF2B5EF4-FFF2-40B4-BE49-F238E27FC236}">
                    <a16:creationId xmlns:a16="http://schemas.microsoft.com/office/drawing/2014/main" id="{9539FE58-009B-9F0D-869B-3D8C0562790E}"/>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5" name="Oval 104">
                <a:extLst>
                  <a:ext uri="{FF2B5EF4-FFF2-40B4-BE49-F238E27FC236}">
                    <a16:creationId xmlns:a16="http://schemas.microsoft.com/office/drawing/2014/main" id="{998FA5DE-A6C2-ABCC-F1E9-E134BE4E92D1}"/>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80" name="Group 79">
              <a:extLst>
                <a:ext uri="{FF2B5EF4-FFF2-40B4-BE49-F238E27FC236}">
                  <a16:creationId xmlns:a16="http://schemas.microsoft.com/office/drawing/2014/main" id="{6BFA6480-1B2F-EC21-6F89-5B5A431DD517}"/>
                </a:ext>
              </a:extLst>
            </p:cNvPr>
            <p:cNvGrpSpPr/>
            <p:nvPr userDrawn="1"/>
          </p:nvGrpSpPr>
          <p:grpSpPr>
            <a:xfrm>
              <a:off x="10912669" y="1112037"/>
              <a:ext cx="210929" cy="3459963"/>
              <a:chOff x="11773281" y="1112037"/>
              <a:chExt cx="277029" cy="4544222"/>
            </a:xfrm>
            <a:grpFill/>
          </p:grpSpPr>
          <p:sp>
            <p:nvSpPr>
              <p:cNvPr id="90" name="Oval 89">
                <a:extLst>
                  <a:ext uri="{FF2B5EF4-FFF2-40B4-BE49-F238E27FC236}">
                    <a16:creationId xmlns:a16="http://schemas.microsoft.com/office/drawing/2014/main" id="{2619DDC9-24E7-EB4A-7A05-9B955A0171D0}"/>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1" name="Oval 90">
                <a:extLst>
                  <a:ext uri="{FF2B5EF4-FFF2-40B4-BE49-F238E27FC236}">
                    <a16:creationId xmlns:a16="http://schemas.microsoft.com/office/drawing/2014/main" id="{14084598-F70F-AEB2-C862-224E0964A94F}"/>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2" name="Oval 91">
                <a:extLst>
                  <a:ext uri="{FF2B5EF4-FFF2-40B4-BE49-F238E27FC236}">
                    <a16:creationId xmlns:a16="http://schemas.microsoft.com/office/drawing/2014/main" id="{1A167AF0-B455-6CD3-3BB6-EB2ADCEBA300}"/>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3" name="Oval 92">
                <a:extLst>
                  <a:ext uri="{FF2B5EF4-FFF2-40B4-BE49-F238E27FC236}">
                    <a16:creationId xmlns:a16="http://schemas.microsoft.com/office/drawing/2014/main" id="{19D10C9D-0F41-B15B-2E37-DBCC7B664589}"/>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4" name="Oval 93">
                <a:extLst>
                  <a:ext uri="{FF2B5EF4-FFF2-40B4-BE49-F238E27FC236}">
                    <a16:creationId xmlns:a16="http://schemas.microsoft.com/office/drawing/2014/main" id="{614594DB-D5B0-6645-56DA-346B2BF1E560}"/>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5" name="Oval 94">
                <a:extLst>
                  <a:ext uri="{FF2B5EF4-FFF2-40B4-BE49-F238E27FC236}">
                    <a16:creationId xmlns:a16="http://schemas.microsoft.com/office/drawing/2014/main" id="{FC3F896D-DC73-1DF4-6340-2704961FA924}"/>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6" name="Oval 95">
                <a:extLst>
                  <a:ext uri="{FF2B5EF4-FFF2-40B4-BE49-F238E27FC236}">
                    <a16:creationId xmlns:a16="http://schemas.microsoft.com/office/drawing/2014/main" id="{BBDE4EC4-E035-BC7F-979F-6042AE5974BE}"/>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7" name="Oval 96">
                <a:extLst>
                  <a:ext uri="{FF2B5EF4-FFF2-40B4-BE49-F238E27FC236}">
                    <a16:creationId xmlns:a16="http://schemas.microsoft.com/office/drawing/2014/main" id="{19B9D65A-6847-831E-F97C-338AFCFC4F12}"/>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81" name="Group 80">
              <a:extLst>
                <a:ext uri="{FF2B5EF4-FFF2-40B4-BE49-F238E27FC236}">
                  <a16:creationId xmlns:a16="http://schemas.microsoft.com/office/drawing/2014/main" id="{291BCD93-EC62-097A-62F3-5DB06312888E}"/>
                </a:ext>
              </a:extLst>
            </p:cNvPr>
            <p:cNvGrpSpPr/>
            <p:nvPr userDrawn="1"/>
          </p:nvGrpSpPr>
          <p:grpSpPr>
            <a:xfrm>
              <a:off x="10482363" y="1112037"/>
              <a:ext cx="210929" cy="3459963"/>
              <a:chOff x="11773281" y="1112037"/>
              <a:chExt cx="277029" cy="4544222"/>
            </a:xfrm>
            <a:grpFill/>
          </p:grpSpPr>
          <p:sp>
            <p:nvSpPr>
              <p:cNvPr id="82" name="Oval 81">
                <a:extLst>
                  <a:ext uri="{FF2B5EF4-FFF2-40B4-BE49-F238E27FC236}">
                    <a16:creationId xmlns:a16="http://schemas.microsoft.com/office/drawing/2014/main" id="{C2E32021-A731-DCFD-B40D-A675D28E2522}"/>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3" name="Oval 82">
                <a:extLst>
                  <a:ext uri="{FF2B5EF4-FFF2-40B4-BE49-F238E27FC236}">
                    <a16:creationId xmlns:a16="http://schemas.microsoft.com/office/drawing/2014/main" id="{987DC819-7E0D-12D5-11F3-F8767CFF315B}"/>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4" name="Oval 83">
                <a:extLst>
                  <a:ext uri="{FF2B5EF4-FFF2-40B4-BE49-F238E27FC236}">
                    <a16:creationId xmlns:a16="http://schemas.microsoft.com/office/drawing/2014/main" id="{580460AF-124F-6BA0-F62A-2E5DFEDB4EB9}"/>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5" name="Oval 84">
                <a:extLst>
                  <a:ext uri="{FF2B5EF4-FFF2-40B4-BE49-F238E27FC236}">
                    <a16:creationId xmlns:a16="http://schemas.microsoft.com/office/drawing/2014/main" id="{DA6C19DC-42C6-E09B-B460-13D61949D8E5}"/>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6" name="Oval 85">
                <a:extLst>
                  <a:ext uri="{FF2B5EF4-FFF2-40B4-BE49-F238E27FC236}">
                    <a16:creationId xmlns:a16="http://schemas.microsoft.com/office/drawing/2014/main" id="{9A589148-378A-062C-87E5-BF6679F7393B}"/>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7" name="Oval 86">
                <a:extLst>
                  <a:ext uri="{FF2B5EF4-FFF2-40B4-BE49-F238E27FC236}">
                    <a16:creationId xmlns:a16="http://schemas.microsoft.com/office/drawing/2014/main" id="{CA726403-8EE1-4CAD-DD24-4013FAC286EF}"/>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8" name="Oval 87">
                <a:extLst>
                  <a:ext uri="{FF2B5EF4-FFF2-40B4-BE49-F238E27FC236}">
                    <a16:creationId xmlns:a16="http://schemas.microsoft.com/office/drawing/2014/main" id="{3CE6F7BE-B1DF-8020-8DA8-1CCDFC5E6D78}"/>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9" name="Oval 88">
                <a:extLst>
                  <a:ext uri="{FF2B5EF4-FFF2-40B4-BE49-F238E27FC236}">
                    <a16:creationId xmlns:a16="http://schemas.microsoft.com/office/drawing/2014/main" id="{3FAEC2E4-9D56-ADC1-2100-0B1E81588C59}"/>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grpSp>
        <p:nvGrpSpPr>
          <p:cNvPr id="114" name="Group 113">
            <a:extLst>
              <a:ext uri="{FF2B5EF4-FFF2-40B4-BE49-F238E27FC236}">
                <a16:creationId xmlns:a16="http://schemas.microsoft.com/office/drawing/2014/main" id="{41802721-AE40-2AFF-FD54-D409D45A8246}"/>
              </a:ext>
            </a:extLst>
          </p:cNvPr>
          <p:cNvGrpSpPr/>
          <p:nvPr userDrawn="1"/>
        </p:nvGrpSpPr>
        <p:grpSpPr>
          <a:xfrm rot="5400000">
            <a:off x="5156722" y="5167224"/>
            <a:ext cx="375462" cy="865217"/>
            <a:chOff x="10482363" y="1112037"/>
            <a:chExt cx="1501847" cy="3459963"/>
          </a:xfrm>
          <a:solidFill>
            <a:srgbClr val="DC0962"/>
          </a:solidFill>
        </p:grpSpPr>
        <p:grpSp>
          <p:nvGrpSpPr>
            <p:cNvPr id="115" name="Group 114">
              <a:extLst>
                <a:ext uri="{FF2B5EF4-FFF2-40B4-BE49-F238E27FC236}">
                  <a16:creationId xmlns:a16="http://schemas.microsoft.com/office/drawing/2014/main" id="{19B844BA-00AC-6179-26D0-B1C5D4692034}"/>
                </a:ext>
              </a:extLst>
            </p:cNvPr>
            <p:cNvGrpSpPr/>
            <p:nvPr userDrawn="1"/>
          </p:nvGrpSpPr>
          <p:grpSpPr>
            <a:xfrm>
              <a:off x="11773281" y="1112037"/>
              <a:ext cx="210929" cy="3459963"/>
              <a:chOff x="11773281" y="1112037"/>
              <a:chExt cx="277029" cy="4544222"/>
            </a:xfrm>
            <a:grpFill/>
          </p:grpSpPr>
          <p:sp>
            <p:nvSpPr>
              <p:cNvPr id="143" name="Oval 142">
                <a:extLst>
                  <a:ext uri="{FF2B5EF4-FFF2-40B4-BE49-F238E27FC236}">
                    <a16:creationId xmlns:a16="http://schemas.microsoft.com/office/drawing/2014/main" id="{7462208C-3D68-35BF-581C-A2989588B97E}"/>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4" name="Oval 143">
                <a:extLst>
                  <a:ext uri="{FF2B5EF4-FFF2-40B4-BE49-F238E27FC236}">
                    <a16:creationId xmlns:a16="http://schemas.microsoft.com/office/drawing/2014/main" id="{1C1CE552-4762-85E9-1B95-9324A45CEB12}"/>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5" name="Oval 144">
                <a:extLst>
                  <a:ext uri="{FF2B5EF4-FFF2-40B4-BE49-F238E27FC236}">
                    <a16:creationId xmlns:a16="http://schemas.microsoft.com/office/drawing/2014/main" id="{9718BE8A-E89B-94BF-8E68-4126ECEE147B}"/>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6" name="Oval 145">
                <a:extLst>
                  <a:ext uri="{FF2B5EF4-FFF2-40B4-BE49-F238E27FC236}">
                    <a16:creationId xmlns:a16="http://schemas.microsoft.com/office/drawing/2014/main" id="{9892573D-7DCE-8EB7-CE37-979D9F942163}"/>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7" name="Oval 146">
                <a:extLst>
                  <a:ext uri="{FF2B5EF4-FFF2-40B4-BE49-F238E27FC236}">
                    <a16:creationId xmlns:a16="http://schemas.microsoft.com/office/drawing/2014/main" id="{13859612-344F-CAAC-186B-8F1EF972120B}"/>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8" name="Oval 147">
                <a:extLst>
                  <a:ext uri="{FF2B5EF4-FFF2-40B4-BE49-F238E27FC236}">
                    <a16:creationId xmlns:a16="http://schemas.microsoft.com/office/drawing/2014/main" id="{1A46BCE7-E470-AC85-5D68-7F1B407AAB30}"/>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9" name="Oval 148">
                <a:extLst>
                  <a:ext uri="{FF2B5EF4-FFF2-40B4-BE49-F238E27FC236}">
                    <a16:creationId xmlns:a16="http://schemas.microsoft.com/office/drawing/2014/main" id="{71231958-5617-2C55-479E-D35256DADA8B}"/>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0" name="Oval 149">
                <a:extLst>
                  <a:ext uri="{FF2B5EF4-FFF2-40B4-BE49-F238E27FC236}">
                    <a16:creationId xmlns:a16="http://schemas.microsoft.com/office/drawing/2014/main" id="{86BA8426-3EB5-F64B-AE69-0A75CD8A4E2A}"/>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116" name="Group 115">
              <a:extLst>
                <a:ext uri="{FF2B5EF4-FFF2-40B4-BE49-F238E27FC236}">
                  <a16:creationId xmlns:a16="http://schemas.microsoft.com/office/drawing/2014/main" id="{368E1C8E-7ADC-20F0-7485-5138E2199726}"/>
                </a:ext>
              </a:extLst>
            </p:cNvPr>
            <p:cNvGrpSpPr/>
            <p:nvPr userDrawn="1"/>
          </p:nvGrpSpPr>
          <p:grpSpPr>
            <a:xfrm>
              <a:off x="11342975" y="1112037"/>
              <a:ext cx="210929" cy="3459963"/>
              <a:chOff x="11773281" y="1112037"/>
              <a:chExt cx="277029" cy="4544222"/>
            </a:xfrm>
            <a:grpFill/>
          </p:grpSpPr>
          <p:sp>
            <p:nvSpPr>
              <p:cNvPr id="135" name="Oval 134">
                <a:extLst>
                  <a:ext uri="{FF2B5EF4-FFF2-40B4-BE49-F238E27FC236}">
                    <a16:creationId xmlns:a16="http://schemas.microsoft.com/office/drawing/2014/main" id="{EB9FD219-0FF2-20E3-71AD-61D9F8F9D68C}"/>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6" name="Oval 135">
                <a:extLst>
                  <a:ext uri="{FF2B5EF4-FFF2-40B4-BE49-F238E27FC236}">
                    <a16:creationId xmlns:a16="http://schemas.microsoft.com/office/drawing/2014/main" id="{D2CC3575-69B6-9BD4-7564-D0CB9DC7B4CD}"/>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7" name="Oval 136">
                <a:extLst>
                  <a:ext uri="{FF2B5EF4-FFF2-40B4-BE49-F238E27FC236}">
                    <a16:creationId xmlns:a16="http://schemas.microsoft.com/office/drawing/2014/main" id="{55D837A3-B0CC-E669-FF18-9F1D6DB6D9DC}"/>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8" name="Oval 137">
                <a:extLst>
                  <a:ext uri="{FF2B5EF4-FFF2-40B4-BE49-F238E27FC236}">
                    <a16:creationId xmlns:a16="http://schemas.microsoft.com/office/drawing/2014/main" id="{77CA0D2D-E564-3173-35B1-DEDD225BDD11}"/>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9" name="Oval 138">
                <a:extLst>
                  <a:ext uri="{FF2B5EF4-FFF2-40B4-BE49-F238E27FC236}">
                    <a16:creationId xmlns:a16="http://schemas.microsoft.com/office/drawing/2014/main" id="{B99D4A26-6752-D06F-D3E0-87A4B5713DFE}"/>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0" name="Oval 139">
                <a:extLst>
                  <a:ext uri="{FF2B5EF4-FFF2-40B4-BE49-F238E27FC236}">
                    <a16:creationId xmlns:a16="http://schemas.microsoft.com/office/drawing/2014/main" id="{FBB56B3B-7376-5DC2-DA9E-84A87C493C2E}"/>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1" name="Oval 140">
                <a:extLst>
                  <a:ext uri="{FF2B5EF4-FFF2-40B4-BE49-F238E27FC236}">
                    <a16:creationId xmlns:a16="http://schemas.microsoft.com/office/drawing/2014/main" id="{2CE9E938-BED6-118C-7F97-C13E39768350}"/>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2" name="Oval 141">
                <a:extLst>
                  <a:ext uri="{FF2B5EF4-FFF2-40B4-BE49-F238E27FC236}">
                    <a16:creationId xmlns:a16="http://schemas.microsoft.com/office/drawing/2014/main" id="{ED5C7ACB-E3F7-16E0-4B54-46892B632DE1}"/>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117" name="Group 116">
              <a:extLst>
                <a:ext uri="{FF2B5EF4-FFF2-40B4-BE49-F238E27FC236}">
                  <a16:creationId xmlns:a16="http://schemas.microsoft.com/office/drawing/2014/main" id="{84C4B85A-1C47-C548-BEB2-F3061A780183}"/>
                </a:ext>
              </a:extLst>
            </p:cNvPr>
            <p:cNvGrpSpPr/>
            <p:nvPr userDrawn="1"/>
          </p:nvGrpSpPr>
          <p:grpSpPr>
            <a:xfrm>
              <a:off x="10912669" y="1112037"/>
              <a:ext cx="210929" cy="3459963"/>
              <a:chOff x="11773281" y="1112037"/>
              <a:chExt cx="277029" cy="4544222"/>
            </a:xfrm>
            <a:grpFill/>
          </p:grpSpPr>
          <p:sp>
            <p:nvSpPr>
              <p:cNvPr id="127" name="Oval 126">
                <a:extLst>
                  <a:ext uri="{FF2B5EF4-FFF2-40B4-BE49-F238E27FC236}">
                    <a16:creationId xmlns:a16="http://schemas.microsoft.com/office/drawing/2014/main" id="{AD1C9B07-FEAD-C66C-90D4-6507AB54C08A}"/>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8" name="Oval 127">
                <a:extLst>
                  <a:ext uri="{FF2B5EF4-FFF2-40B4-BE49-F238E27FC236}">
                    <a16:creationId xmlns:a16="http://schemas.microsoft.com/office/drawing/2014/main" id="{70DE80E3-69F8-9616-AD22-F65719946626}"/>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9" name="Oval 128">
                <a:extLst>
                  <a:ext uri="{FF2B5EF4-FFF2-40B4-BE49-F238E27FC236}">
                    <a16:creationId xmlns:a16="http://schemas.microsoft.com/office/drawing/2014/main" id="{E225FA1F-994C-5561-61F6-1D37770CBA25}"/>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0" name="Oval 129">
                <a:extLst>
                  <a:ext uri="{FF2B5EF4-FFF2-40B4-BE49-F238E27FC236}">
                    <a16:creationId xmlns:a16="http://schemas.microsoft.com/office/drawing/2014/main" id="{B4562689-56EC-919B-9B2E-53A45B00FDFB}"/>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1" name="Oval 130">
                <a:extLst>
                  <a:ext uri="{FF2B5EF4-FFF2-40B4-BE49-F238E27FC236}">
                    <a16:creationId xmlns:a16="http://schemas.microsoft.com/office/drawing/2014/main" id="{2F66CF34-DBEF-292E-7350-C3FAB1D3CB90}"/>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2" name="Oval 131">
                <a:extLst>
                  <a:ext uri="{FF2B5EF4-FFF2-40B4-BE49-F238E27FC236}">
                    <a16:creationId xmlns:a16="http://schemas.microsoft.com/office/drawing/2014/main" id="{865884CC-37C6-5AEE-7F8C-B4859407789B}"/>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3" name="Oval 132">
                <a:extLst>
                  <a:ext uri="{FF2B5EF4-FFF2-40B4-BE49-F238E27FC236}">
                    <a16:creationId xmlns:a16="http://schemas.microsoft.com/office/drawing/2014/main" id="{9FF0802E-C3F7-074B-1101-84BE056732CA}"/>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4" name="Oval 133">
                <a:extLst>
                  <a:ext uri="{FF2B5EF4-FFF2-40B4-BE49-F238E27FC236}">
                    <a16:creationId xmlns:a16="http://schemas.microsoft.com/office/drawing/2014/main" id="{29DA90FA-D144-ACD9-A24B-A55B956FC1B0}"/>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118" name="Group 117">
              <a:extLst>
                <a:ext uri="{FF2B5EF4-FFF2-40B4-BE49-F238E27FC236}">
                  <a16:creationId xmlns:a16="http://schemas.microsoft.com/office/drawing/2014/main" id="{256ADADE-2B96-0FB8-3442-DB142A80895A}"/>
                </a:ext>
              </a:extLst>
            </p:cNvPr>
            <p:cNvGrpSpPr/>
            <p:nvPr userDrawn="1"/>
          </p:nvGrpSpPr>
          <p:grpSpPr>
            <a:xfrm>
              <a:off x="10482363" y="1112037"/>
              <a:ext cx="210929" cy="3459963"/>
              <a:chOff x="11773281" y="1112037"/>
              <a:chExt cx="277029" cy="4544222"/>
            </a:xfrm>
            <a:grpFill/>
          </p:grpSpPr>
          <p:sp>
            <p:nvSpPr>
              <p:cNvPr id="119" name="Oval 118">
                <a:extLst>
                  <a:ext uri="{FF2B5EF4-FFF2-40B4-BE49-F238E27FC236}">
                    <a16:creationId xmlns:a16="http://schemas.microsoft.com/office/drawing/2014/main" id="{50B92168-9BA1-F3F3-D830-4259FD78E2C5}"/>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0" name="Oval 119">
                <a:extLst>
                  <a:ext uri="{FF2B5EF4-FFF2-40B4-BE49-F238E27FC236}">
                    <a16:creationId xmlns:a16="http://schemas.microsoft.com/office/drawing/2014/main" id="{283BF7DD-3419-22A9-16CF-DA4989150209}"/>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1" name="Oval 120">
                <a:extLst>
                  <a:ext uri="{FF2B5EF4-FFF2-40B4-BE49-F238E27FC236}">
                    <a16:creationId xmlns:a16="http://schemas.microsoft.com/office/drawing/2014/main" id="{1831025D-A37E-C8F8-ED08-A8EA9F9DB63C}"/>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2" name="Oval 121">
                <a:extLst>
                  <a:ext uri="{FF2B5EF4-FFF2-40B4-BE49-F238E27FC236}">
                    <a16:creationId xmlns:a16="http://schemas.microsoft.com/office/drawing/2014/main" id="{92E0F946-8180-D966-A7D7-A5D8534B70CB}"/>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3" name="Oval 122">
                <a:extLst>
                  <a:ext uri="{FF2B5EF4-FFF2-40B4-BE49-F238E27FC236}">
                    <a16:creationId xmlns:a16="http://schemas.microsoft.com/office/drawing/2014/main" id="{812EF718-BCC8-1BC2-241D-73D72D64AF2E}"/>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4" name="Oval 123">
                <a:extLst>
                  <a:ext uri="{FF2B5EF4-FFF2-40B4-BE49-F238E27FC236}">
                    <a16:creationId xmlns:a16="http://schemas.microsoft.com/office/drawing/2014/main" id="{B7FF763A-4729-90DD-DA4E-4F21A2448379}"/>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5" name="Oval 124">
                <a:extLst>
                  <a:ext uri="{FF2B5EF4-FFF2-40B4-BE49-F238E27FC236}">
                    <a16:creationId xmlns:a16="http://schemas.microsoft.com/office/drawing/2014/main" id="{32DB6492-7615-C5C4-7C10-CEDA1F242D8F}"/>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6" name="Oval 125">
                <a:extLst>
                  <a:ext uri="{FF2B5EF4-FFF2-40B4-BE49-F238E27FC236}">
                    <a16:creationId xmlns:a16="http://schemas.microsoft.com/office/drawing/2014/main" id="{E34D2978-FDA0-E4BB-5295-AAA62E9AD1D6}"/>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sp>
        <p:nvSpPr>
          <p:cNvPr id="151" name="Rounded Rectangle 150">
            <a:extLst>
              <a:ext uri="{FF2B5EF4-FFF2-40B4-BE49-F238E27FC236}">
                <a16:creationId xmlns:a16="http://schemas.microsoft.com/office/drawing/2014/main" id="{0F421BB9-E50F-92EE-73D0-3C3E73F34812}"/>
              </a:ext>
            </a:extLst>
          </p:cNvPr>
          <p:cNvSpPr/>
          <p:nvPr userDrawn="1"/>
        </p:nvSpPr>
        <p:spPr>
          <a:xfrm>
            <a:off x="548783" y="651045"/>
            <a:ext cx="5408667" cy="4948788"/>
          </a:xfrm>
          <a:prstGeom prst="roundRect">
            <a:avLst/>
          </a:prstGeom>
          <a:solidFill>
            <a:srgbClr val="F6C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Tree>
    <p:extLst>
      <p:ext uri="{BB962C8B-B14F-4D97-AF65-F5344CB8AC3E}">
        <p14:creationId xmlns:p14="http://schemas.microsoft.com/office/powerpoint/2010/main" val="176620704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 for 3 images">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5B318037-D180-43D3-F2DF-5EB67254E7AB}"/>
              </a:ext>
            </a:extLst>
          </p:cNvPr>
          <p:cNvSpPr/>
          <p:nvPr userDrawn="1"/>
        </p:nvSpPr>
        <p:spPr>
          <a:xfrm>
            <a:off x="110213" y="96253"/>
            <a:ext cx="5513131" cy="6193935"/>
          </a:xfrm>
          <a:prstGeom prst="round2SameRect">
            <a:avLst>
              <a:gd name="adj1" fmla="val 4224"/>
              <a:gd name="adj2" fmla="val 0"/>
            </a:avLst>
          </a:prstGeom>
          <a:solidFill>
            <a:srgbClr val="BFF1F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Tree>
    <p:extLst>
      <p:ext uri="{BB962C8B-B14F-4D97-AF65-F5344CB8AC3E}">
        <p14:creationId xmlns:p14="http://schemas.microsoft.com/office/powerpoint/2010/main" val="3889191016"/>
      </p:ext>
    </p:extLst>
  </p:cSld>
  <p:clrMapOvr>
    <a:masterClrMapping/>
  </p:clrMapOvr>
  <p:transition/>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78" name="Group 77">
            <a:extLst>
              <a:ext uri="{FF2B5EF4-FFF2-40B4-BE49-F238E27FC236}">
                <a16:creationId xmlns:a16="http://schemas.microsoft.com/office/drawing/2014/main" id="{A6FDD815-8889-F395-2B30-641A21ECA25A}"/>
              </a:ext>
            </a:extLst>
          </p:cNvPr>
          <p:cNvGrpSpPr/>
          <p:nvPr userDrawn="1"/>
        </p:nvGrpSpPr>
        <p:grpSpPr>
          <a:xfrm>
            <a:off x="361003" y="629624"/>
            <a:ext cx="5596447" cy="5293952"/>
            <a:chOff x="721817" y="987223"/>
            <a:chExt cx="11189979" cy="10587904"/>
          </a:xfrm>
        </p:grpSpPr>
        <p:grpSp>
          <p:nvGrpSpPr>
            <p:cNvPr id="79" name="Group 78">
              <a:extLst>
                <a:ext uri="{FF2B5EF4-FFF2-40B4-BE49-F238E27FC236}">
                  <a16:creationId xmlns:a16="http://schemas.microsoft.com/office/drawing/2014/main" id="{BB77AFFD-7ED1-47FF-BFFB-40C35DF91562}"/>
                </a:ext>
              </a:extLst>
            </p:cNvPr>
            <p:cNvGrpSpPr/>
            <p:nvPr userDrawn="1"/>
          </p:nvGrpSpPr>
          <p:grpSpPr>
            <a:xfrm>
              <a:off x="721817" y="987223"/>
              <a:ext cx="750924" cy="1729983"/>
              <a:chOff x="10482363" y="1112037"/>
              <a:chExt cx="1501847" cy="3459963"/>
            </a:xfrm>
            <a:solidFill>
              <a:srgbClr val="FE580A"/>
            </a:solidFill>
          </p:grpSpPr>
          <p:grpSp>
            <p:nvGrpSpPr>
              <p:cNvPr id="118" name="Group 117">
                <a:extLst>
                  <a:ext uri="{FF2B5EF4-FFF2-40B4-BE49-F238E27FC236}">
                    <a16:creationId xmlns:a16="http://schemas.microsoft.com/office/drawing/2014/main" id="{61131F66-CA28-F038-8A14-850DA34864D7}"/>
                  </a:ext>
                </a:extLst>
              </p:cNvPr>
              <p:cNvGrpSpPr/>
              <p:nvPr userDrawn="1"/>
            </p:nvGrpSpPr>
            <p:grpSpPr>
              <a:xfrm>
                <a:off x="11773281" y="1112037"/>
                <a:ext cx="210929" cy="3459963"/>
                <a:chOff x="11773281" y="1112037"/>
                <a:chExt cx="277029" cy="4544222"/>
              </a:xfrm>
              <a:grpFill/>
            </p:grpSpPr>
            <p:sp>
              <p:nvSpPr>
                <p:cNvPr id="146" name="Oval 145">
                  <a:extLst>
                    <a:ext uri="{FF2B5EF4-FFF2-40B4-BE49-F238E27FC236}">
                      <a16:creationId xmlns:a16="http://schemas.microsoft.com/office/drawing/2014/main" id="{6413C86D-5DD5-7E0D-92EE-07374716D08A}"/>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7" name="Oval 146">
                  <a:extLst>
                    <a:ext uri="{FF2B5EF4-FFF2-40B4-BE49-F238E27FC236}">
                      <a16:creationId xmlns:a16="http://schemas.microsoft.com/office/drawing/2014/main" id="{7B2E3BD6-850C-CAD2-E2D8-F3CADFBDEF46}"/>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8" name="Oval 147">
                  <a:extLst>
                    <a:ext uri="{FF2B5EF4-FFF2-40B4-BE49-F238E27FC236}">
                      <a16:creationId xmlns:a16="http://schemas.microsoft.com/office/drawing/2014/main" id="{5E277D66-133E-1DA5-03F3-0E6BD9AF97BC}"/>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9" name="Oval 148">
                  <a:extLst>
                    <a:ext uri="{FF2B5EF4-FFF2-40B4-BE49-F238E27FC236}">
                      <a16:creationId xmlns:a16="http://schemas.microsoft.com/office/drawing/2014/main" id="{37899DAD-FDAA-AFA6-7ACF-ED6B7C13C599}"/>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0" name="Oval 149">
                  <a:extLst>
                    <a:ext uri="{FF2B5EF4-FFF2-40B4-BE49-F238E27FC236}">
                      <a16:creationId xmlns:a16="http://schemas.microsoft.com/office/drawing/2014/main" id="{4D0CEFF9-7785-C640-AE61-11680093D62C}"/>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1" name="Oval 150">
                  <a:extLst>
                    <a:ext uri="{FF2B5EF4-FFF2-40B4-BE49-F238E27FC236}">
                      <a16:creationId xmlns:a16="http://schemas.microsoft.com/office/drawing/2014/main" id="{EEF319D6-8DD6-5328-6F0A-17458FC3CFD8}"/>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2" name="Oval 151">
                  <a:extLst>
                    <a:ext uri="{FF2B5EF4-FFF2-40B4-BE49-F238E27FC236}">
                      <a16:creationId xmlns:a16="http://schemas.microsoft.com/office/drawing/2014/main" id="{F2227922-EA8F-9D63-5D43-21E10FDC27D5}"/>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3" name="Oval 152">
                  <a:extLst>
                    <a:ext uri="{FF2B5EF4-FFF2-40B4-BE49-F238E27FC236}">
                      <a16:creationId xmlns:a16="http://schemas.microsoft.com/office/drawing/2014/main" id="{7CFFCA6E-76A5-9B0E-D51B-59CB4EC6AF55}"/>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119" name="Group 118">
                <a:extLst>
                  <a:ext uri="{FF2B5EF4-FFF2-40B4-BE49-F238E27FC236}">
                    <a16:creationId xmlns:a16="http://schemas.microsoft.com/office/drawing/2014/main" id="{68CF3ED9-7572-3E6B-2064-C20F60671791}"/>
                  </a:ext>
                </a:extLst>
              </p:cNvPr>
              <p:cNvGrpSpPr/>
              <p:nvPr userDrawn="1"/>
            </p:nvGrpSpPr>
            <p:grpSpPr>
              <a:xfrm>
                <a:off x="11342975" y="1112037"/>
                <a:ext cx="210929" cy="3459963"/>
                <a:chOff x="11773281" y="1112037"/>
                <a:chExt cx="277029" cy="4544222"/>
              </a:xfrm>
              <a:grpFill/>
            </p:grpSpPr>
            <p:sp>
              <p:nvSpPr>
                <p:cNvPr id="138" name="Oval 137">
                  <a:extLst>
                    <a:ext uri="{FF2B5EF4-FFF2-40B4-BE49-F238E27FC236}">
                      <a16:creationId xmlns:a16="http://schemas.microsoft.com/office/drawing/2014/main" id="{3D3EF910-20CA-4372-8A66-D5B95E7CCEB3}"/>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9" name="Oval 138">
                  <a:extLst>
                    <a:ext uri="{FF2B5EF4-FFF2-40B4-BE49-F238E27FC236}">
                      <a16:creationId xmlns:a16="http://schemas.microsoft.com/office/drawing/2014/main" id="{EFC768F7-2E83-99C8-DBE4-14CB1C7271A9}"/>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0" name="Oval 139">
                  <a:extLst>
                    <a:ext uri="{FF2B5EF4-FFF2-40B4-BE49-F238E27FC236}">
                      <a16:creationId xmlns:a16="http://schemas.microsoft.com/office/drawing/2014/main" id="{52CD18B3-13EE-FAAD-FAAB-E0EAC8BA0B0A}"/>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1" name="Oval 140">
                  <a:extLst>
                    <a:ext uri="{FF2B5EF4-FFF2-40B4-BE49-F238E27FC236}">
                      <a16:creationId xmlns:a16="http://schemas.microsoft.com/office/drawing/2014/main" id="{FD3E7021-A220-96A6-4357-67A3B041E50A}"/>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2" name="Oval 141">
                  <a:extLst>
                    <a:ext uri="{FF2B5EF4-FFF2-40B4-BE49-F238E27FC236}">
                      <a16:creationId xmlns:a16="http://schemas.microsoft.com/office/drawing/2014/main" id="{429AF4E6-11A8-6946-0454-B03DD8BAB9E9}"/>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3" name="Oval 142">
                  <a:extLst>
                    <a:ext uri="{FF2B5EF4-FFF2-40B4-BE49-F238E27FC236}">
                      <a16:creationId xmlns:a16="http://schemas.microsoft.com/office/drawing/2014/main" id="{F8BAFC36-E3B4-38D2-881C-71C2DDBE385A}"/>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4" name="Oval 143">
                  <a:extLst>
                    <a:ext uri="{FF2B5EF4-FFF2-40B4-BE49-F238E27FC236}">
                      <a16:creationId xmlns:a16="http://schemas.microsoft.com/office/drawing/2014/main" id="{B911BBA6-AB46-56D5-3EB8-6408A9EBC576}"/>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5" name="Oval 144">
                  <a:extLst>
                    <a:ext uri="{FF2B5EF4-FFF2-40B4-BE49-F238E27FC236}">
                      <a16:creationId xmlns:a16="http://schemas.microsoft.com/office/drawing/2014/main" id="{524150A5-6D10-D10A-4063-220623B50D3F}"/>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120" name="Group 119">
                <a:extLst>
                  <a:ext uri="{FF2B5EF4-FFF2-40B4-BE49-F238E27FC236}">
                    <a16:creationId xmlns:a16="http://schemas.microsoft.com/office/drawing/2014/main" id="{4523E65F-A3BB-6C67-AD05-605B967E2797}"/>
                  </a:ext>
                </a:extLst>
              </p:cNvPr>
              <p:cNvGrpSpPr/>
              <p:nvPr userDrawn="1"/>
            </p:nvGrpSpPr>
            <p:grpSpPr>
              <a:xfrm>
                <a:off x="10912669" y="1112037"/>
                <a:ext cx="210929" cy="3459963"/>
                <a:chOff x="11773281" y="1112037"/>
                <a:chExt cx="277029" cy="4544222"/>
              </a:xfrm>
              <a:grpFill/>
            </p:grpSpPr>
            <p:sp>
              <p:nvSpPr>
                <p:cNvPr id="130" name="Oval 129">
                  <a:extLst>
                    <a:ext uri="{FF2B5EF4-FFF2-40B4-BE49-F238E27FC236}">
                      <a16:creationId xmlns:a16="http://schemas.microsoft.com/office/drawing/2014/main" id="{A893587D-C0A1-F277-6EDD-CDE95F4CE53A}"/>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1" name="Oval 130">
                  <a:extLst>
                    <a:ext uri="{FF2B5EF4-FFF2-40B4-BE49-F238E27FC236}">
                      <a16:creationId xmlns:a16="http://schemas.microsoft.com/office/drawing/2014/main" id="{9180EBC2-8343-4E3F-F374-611E8B7ADA39}"/>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2" name="Oval 131">
                  <a:extLst>
                    <a:ext uri="{FF2B5EF4-FFF2-40B4-BE49-F238E27FC236}">
                      <a16:creationId xmlns:a16="http://schemas.microsoft.com/office/drawing/2014/main" id="{B91FFE22-0004-02DE-8EB2-715B645DDE8D}"/>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3" name="Oval 132">
                  <a:extLst>
                    <a:ext uri="{FF2B5EF4-FFF2-40B4-BE49-F238E27FC236}">
                      <a16:creationId xmlns:a16="http://schemas.microsoft.com/office/drawing/2014/main" id="{FE5F0955-8385-25E5-E6F3-A23D1BFFF3AE}"/>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4" name="Oval 133">
                  <a:extLst>
                    <a:ext uri="{FF2B5EF4-FFF2-40B4-BE49-F238E27FC236}">
                      <a16:creationId xmlns:a16="http://schemas.microsoft.com/office/drawing/2014/main" id="{9303C509-465D-1E8D-88C4-D120FFE1CC9B}"/>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5" name="Oval 134">
                  <a:extLst>
                    <a:ext uri="{FF2B5EF4-FFF2-40B4-BE49-F238E27FC236}">
                      <a16:creationId xmlns:a16="http://schemas.microsoft.com/office/drawing/2014/main" id="{142A87C8-6DE5-8B25-C8F6-6E28AD382604}"/>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6" name="Oval 135">
                  <a:extLst>
                    <a:ext uri="{FF2B5EF4-FFF2-40B4-BE49-F238E27FC236}">
                      <a16:creationId xmlns:a16="http://schemas.microsoft.com/office/drawing/2014/main" id="{F0DF08CF-8347-A1C0-F5E4-4DAC310FA1F8}"/>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7" name="Oval 136">
                  <a:extLst>
                    <a:ext uri="{FF2B5EF4-FFF2-40B4-BE49-F238E27FC236}">
                      <a16:creationId xmlns:a16="http://schemas.microsoft.com/office/drawing/2014/main" id="{CD52E85C-CE9C-46F5-86D9-CF513C660C0C}"/>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121" name="Group 120">
                <a:extLst>
                  <a:ext uri="{FF2B5EF4-FFF2-40B4-BE49-F238E27FC236}">
                    <a16:creationId xmlns:a16="http://schemas.microsoft.com/office/drawing/2014/main" id="{9C463D30-25BD-E5FF-FE3E-EA3523B1DEC9}"/>
                  </a:ext>
                </a:extLst>
              </p:cNvPr>
              <p:cNvGrpSpPr/>
              <p:nvPr userDrawn="1"/>
            </p:nvGrpSpPr>
            <p:grpSpPr>
              <a:xfrm>
                <a:off x="10482363" y="1112037"/>
                <a:ext cx="210929" cy="3459963"/>
                <a:chOff x="11773281" y="1112037"/>
                <a:chExt cx="277029" cy="4544222"/>
              </a:xfrm>
              <a:grpFill/>
            </p:grpSpPr>
            <p:sp>
              <p:nvSpPr>
                <p:cNvPr id="122" name="Oval 121">
                  <a:extLst>
                    <a:ext uri="{FF2B5EF4-FFF2-40B4-BE49-F238E27FC236}">
                      <a16:creationId xmlns:a16="http://schemas.microsoft.com/office/drawing/2014/main" id="{303F630D-A5F2-90B9-D433-506B264007C1}"/>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3" name="Oval 122">
                  <a:extLst>
                    <a:ext uri="{FF2B5EF4-FFF2-40B4-BE49-F238E27FC236}">
                      <a16:creationId xmlns:a16="http://schemas.microsoft.com/office/drawing/2014/main" id="{CDE42EFA-4EB1-06CA-AB62-07D0CA6D740A}"/>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4" name="Oval 123">
                  <a:extLst>
                    <a:ext uri="{FF2B5EF4-FFF2-40B4-BE49-F238E27FC236}">
                      <a16:creationId xmlns:a16="http://schemas.microsoft.com/office/drawing/2014/main" id="{EDB9BD07-CCF6-100F-31BC-DAAD1731940C}"/>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5" name="Oval 124">
                  <a:extLst>
                    <a:ext uri="{FF2B5EF4-FFF2-40B4-BE49-F238E27FC236}">
                      <a16:creationId xmlns:a16="http://schemas.microsoft.com/office/drawing/2014/main" id="{BB9EDCE4-4DB0-D99A-07CC-4711E277A8A1}"/>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6" name="Oval 125">
                  <a:extLst>
                    <a:ext uri="{FF2B5EF4-FFF2-40B4-BE49-F238E27FC236}">
                      <a16:creationId xmlns:a16="http://schemas.microsoft.com/office/drawing/2014/main" id="{65223B1B-9420-BFF8-C64C-EBE286A2E984}"/>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7" name="Oval 126">
                  <a:extLst>
                    <a:ext uri="{FF2B5EF4-FFF2-40B4-BE49-F238E27FC236}">
                      <a16:creationId xmlns:a16="http://schemas.microsoft.com/office/drawing/2014/main" id="{1184AC15-0029-AE46-F5AC-3D171B3F4D21}"/>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8" name="Oval 127">
                  <a:extLst>
                    <a:ext uri="{FF2B5EF4-FFF2-40B4-BE49-F238E27FC236}">
                      <a16:creationId xmlns:a16="http://schemas.microsoft.com/office/drawing/2014/main" id="{B508869B-AE79-122B-7A07-2F23E7FB5D6D}"/>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9" name="Oval 128">
                  <a:extLst>
                    <a:ext uri="{FF2B5EF4-FFF2-40B4-BE49-F238E27FC236}">
                      <a16:creationId xmlns:a16="http://schemas.microsoft.com/office/drawing/2014/main" id="{3875A08B-37BD-1AC3-8F75-E51198B100A9}"/>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grpSp>
          <p:nvGrpSpPr>
            <p:cNvPr id="80" name="Group 79">
              <a:extLst>
                <a:ext uri="{FF2B5EF4-FFF2-40B4-BE49-F238E27FC236}">
                  <a16:creationId xmlns:a16="http://schemas.microsoft.com/office/drawing/2014/main" id="{6ACC294B-1291-4A0B-70B6-3CE83DC518F3}"/>
                </a:ext>
              </a:extLst>
            </p:cNvPr>
            <p:cNvGrpSpPr/>
            <p:nvPr userDrawn="1"/>
          </p:nvGrpSpPr>
          <p:grpSpPr>
            <a:xfrm rot="5400000">
              <a:off x="10310661" y="10334673"/>
              <a:ext cx="750924" cy="1729983"/>
              <a:chOff x="10482363" y="1112037"/>
              <a:chExt cx="1501847" cy="3459963"/>
            </a:xfrm>
            <a:solidFill>
              <a:srgbClr val="FE580A"/>
            </a:solidFill>
          </p:grpSpPr>
          <p:grpSp>
            <p:nvGrpSpPr>
              <p:cNvPr id="82" name="Group 81">
                <a:extLst>
                  <a:ext uri="{FF2B5EF4-FFF2-40B4-BE49-F238E27FC236}">
                    <a16:creationId xmlns:a16="http://schemas.microsoft.com/office/drawing/2014/main" id="{6C57F0B7-198A-4C02-B8A7-D39DB5A86888}"/>
                  </a:ext>
                </a:extLst>
              </p:cNvPr>
              <p:cNvGrpSpPr/>
              <p:nvPr userDrawn="1"/>
            </p:nvGrpSpPr>
            <p:grpSpPr>
              <a:xfrm>
                <a:off x="11773281" y="1112037"/>
                <a:ext cx="210929" cy="3459963"/>
                <a:chOff x="11773281" y="1112037"/>
                <a:chExt cx="277029" cy="4544222"/>
              </a:xfrm>
              <a:grpFill/>
            </p:grpSpPr>
            <p:sp>
              <p:nvSpPr>
                <p:cNvPr id="110" name="Oval 109">
                  <a:extLst>
                    <a:ext uri="{FF2B5EF4-FFF2-40B4-BE49-F238E27FC236}">
                      <a16:creationId xmlns:a16="http://schemas.microsoft.com/office/drawing/2014/main" id="{4D8189E7-B0C1-58D7-4E24-A3CFA77A65C0}"/>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1" name="Oval 110">
                  <a:extLst>
                    <a:ext uri="{FF2B5EF4-FFF2-40B4-BE49-F238E27FC236}">
                      <a16:creationId xmlns:a16="http://schemas.microsoft.com/office/drawing/2014/main" id="{AE7448C6-1FA8-83BB-7E59-53D25621AE37}"/>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2" name="Oval 111">
                  <a:extLst>
                    <a:ext uri="{FF2B5EF4-FFF2-40B4-BE49-F238E27FC236}">
                      <a16:creationId xmlns:a16="http://schemas.microsoft.com/office/drawing/2014/main" id="{D7D9D0CD-3A9E-1764-40F7-6340A75E9592}"/>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3" name="Oval 112">
                  <a:extLst>
                    <a:ext uri="{FF2B5EF4-FFF2-40B4-BE49-F238E27FC236}">
                      <a16:creationId xmlns:a16="http://schemas.microsoft.com/office/drawing/2014/main" id="{B8ECE778-8F1A-13BF-0ED5-A75E1D221C72}"/>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4" name="Oval 113">
                  <a:extLst>
                    <a:ext uri="{FF2B5EF4-FFF2-40B4-BE49-F238E27FC236}">
                      <a16:creationId xmlns:a16="http://schemas.microsoft.com/office/drawing/2014/main" id="{48C08D56-CEE4-DE34-4B22-ECEE8E9540B5}"/>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5" name="Oval 114">
                  <a:extLst>
                    <a:ext uri="{FF2B5EF4-FFF2-40B4-BE49-F238E27FC236}">
                      <a16:creationId xmlns:a16="http://schemas.microsoft.com/office/drawing/2014/main" id="{701B3A35-7ED9-A683-376A-8EE247BF5487}"/>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6" name="Oval 115">
                  <a:extLst>
                    <a:ext uri="{FF2B5EF4-FFF2-40B4-BE49-F238E27FC236}">
                      <a16:creationId xmlns:a16="http://schemas.microsoft.com/office/drawing/2014/main" id="{0D52CF1A-1795-76FE-1A11-9921C97349D5}"/>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7" name="Oval 116">
                  <a:extLst>
                    <a:ext uri="{FF2B5EF4-FFF2-40B4-BE49-F238E27FC236}">
                      <a16:creationId xmlns:a16="http://schemas.microsoft.com/office/drawing/2014/main" id="{FD34AC79-F2C1-21F5-E0A2-AE6D5377020C}"/>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83" name="Group 82">
                <a:extLst>
                  <a:ext uri="{FF2B5EF4-FFF2-40B4-BE49-F238E27FC236}">
                    <a16:creationId xmlns:a16="http://schemas.microsoft.com/office/drawing/2014/main" id="{2B31CD26-44D3-B4DB-6DAD-B44903B51039}"/>
                  </a:ext>
                </a:extLst>
              </p:cNvPr>
              <p:cNvGrpSpPr/>
              <p:nvPr userDrawn="1"/>
            </p:nvGrpSpPr>
            <p:grpSpPr>
              <a:xfrm>
                <a:off x="11342975" y="1112037"/>
                <a:ext cx="210929" cy="3459963"/>
                <a:chOff x="11773281" y="1112037"/>
                <a:chExt cx="277029" cy="4544222"/>
              </a:xfrm>
              <a:grpFill/>
            </p:grpSpPr>
            <p:sp>
              <p:nvSpPr>
                <p:cNvPr id="102" name="Oval 101">
                  <a:extLst>
                    <a:ext uri="{FF2B5EF4-FFF2-40B4-BE49-F238E27FC236}">
                      <a16:creationId xmlns:a16="http://schemas.microsoft.com/office/drawing/2014/main" id="{0867E739-0355-13D7-061E-ED94E5038478}"/>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3" name="Oval 102">
                  <a:extLst>
                    <a:ext uri="{FF2B5EF4-FFF2-40B4-BE49-F238E27FC236}">
                      <a16:creationId xmlns:a16="http://schemas.microsoft.com/office/drawing/2014/main" id="{258B62FF-8D1B-DEA6-7DD1-CCAEAC86BE8F}"/>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4" name="Oval 103">
                  <a:extLst>
                    <a:ext uri="{FF2B5EF4-FFF2-40B4-BE49-F238E27FC236}">
                      <a16:creationId xmlns:a16="http://schemas.microsoft.com/office/drawing/2014/main" id="{F5742BA9-8F11-3DE2-C965-DEFAAF60957D}"/>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5" name="Oval 104">
                  <a:extLst>
                    <a:ext uri="{FF2B5EF4-FFF2-40B4-BE49-F238E27FC236}">
                      <a16:creationId xmlns:a16="http://schemas.microsoft.com/office/drawing/2014/main" id="{4B0B6471-FEA0-E7B0-C26C-E4834BEA72ED}"/>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6" name="Oval 105">
                  <a:extLst>
                    <a:ext uri="{FF2B5EF4-FFF2-40B4-BE49-F238E27FC236}">
                      <a16:creationId xmlns:a16="http://schemas.microsoft.com/office/drawing/2014/main" id="{E0618ECF-DABA-A5B4-4039-2C4CCACB8631}"/>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7" name="Oval 106">
                  <a:extLst>
                    <a:ext uri="{FF2B5EF4-FFF2-40B4-BE49-F238E27FC236}">
                      <a16:creationId xmlns:a16="http://schemas.microsoft.com/office/drawing/2014/main" id="{827B02A1-E740-C197-6939-45DCDEEC90CF}"/>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8" name="Oval 107">
                  <a:extLst>
                    <a:ext uri="{FF2B5EF4-FFF2-40B4-BE49-F238E27FC236}">
                      <a16:creationId xmlns:a16="http://schemas.microsoft.com/office/drawing/2014/main" id="{8F159168-4020-3AC6-A643-90344F81521C}"/>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9" name="Oval 108">
                  <a:extLst>
                    <a:ext uri="{FF2B5EF4-FFF2-40B4-BE49-F238E27FC236}">
                      <a16:creationId xmlns:a16="http://schemas.microsoft.com/office/drawing/2014/main" id="{F4501781-2B9F-3702-2048-38FF8DB4D017}"/>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84" name="Group 83">
                <a:extLst>
                  <a:ext uri="{FF2B5EF4-FFF2-40B4-BE49-F238E27FC236}">
                    <a16:creationId xmlns:a16="http://schemas.microsoft.com/office/drawing/2014/main" id="{A3841D23-789A-CFAB-B7A9-6D518019AAC0}"/>
                  </a:ext>
                </a:extLst>
              </p:cNvPr>
              <p:cNvGrpSpPr/>
              <p:nvPr userDrawn="1"/>
            </p:nvGrpSpPr>
            <p:grpSpPr>
              <a:xfrm>
                <a:off x="10912669" y="1112037"/>
                <a:ext cx="210929" cy="3459963"/>
                <a:chOff x="11773281" y="1112037"/>
                <a:chExt cx="277029" cy="4544222"/>
              </a:xfrm>
              <a:grpFill/>
            </p:grpSpPr>
            <p:sp>
              <p:nvSpPr>
                <p:cNvPr id="94" name="Oval 93">
                  <a:extLst>
                    <a:ext uri="{FF2B5EF4-FFF2-40B4-BE49-F238E27FC236}">
                      <a16:creationId xmlns:a16="http://schemas.microsoft.com/office/drawing/2014/main" id="{812E4846-B75E-57BD-4121-6B7D908A868D}"/>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5" name="Oval 94">
                  <a:extLst>
                    <a:ext uri="{FF2B5EF4-FFF2-40B4-BE49-F238E27FC236}">
                      <a16:creationId xmlns:a16="http://schemas.microsoft.com/office/drawing/2014/main" id="{AFFF0414-57B5-F954-91C1-093A7317CB0C}"/>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6" name="Oval 95">
                  <a:extLst>
                    <a:ext uri="{FF2B5EF4-FFF2-40B4-BE49-F238E27FC236}">
                      <a16:creationId xmlns:a16="http://schemas.microsoft.com/office/drawing/2014/main" id="{0C725D6D-B65E-CE41-C06B-2C5807114340}"/>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7" name="Oval 96">
                  <a:extLst>
                    <a:ext uri="{FF2B5EF4-FFF2-40B4-BE49-F238E27FC236}">
                      <a16:creationId xmlns:a16="http://schemas.microsoft.com/office/drawing/2014/main" id="{435EEC86-2DC6-5F80-2F52-00C024BDA3BD}"/>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8" name="Oval 97">
                  <a:extLst>
                    <a:ext uri="{FF2B5EF4-FFF2-40B4-BE49-F238E27FC236}">
                      <a16:creationId xmlns:a16="http://schemas.microsoft.com/office/drawing/2014/main" id="{ED6BB4B9-51F5-8E06-BD8D-7D1AB7E7B4BD}"/>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9" name="Oval 98">
                  <a:extLst>
                    <a:ext uri="{FF2B5EF4-FFF2-40B4-BE49-F238E27FC236}">
                      <a16:creationId xmlns:a16="http://schemas.microsoft.com/office/drawing/2014/main" id="{418C2CE1-C824-4FC8-D980-B91EF95F58E5}"/>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0" name="Oval 99">
                  <a:extLst>
                    <a:ext uri="{FF2B5EF4-FFF2-40B4-BE49-F238E27FC236}">
                      <a16:creationId xmlns:a16="http://schemas.microsoft.com/office/drawing/2014/main" id="{3A2FC28F-3BEA-A69B-71C3-38788D27BDF5}"/>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1" name="Oval 100">
                  <a:extLst>
                    <a:ext uri="{FF2B5EF4-FFF2-40B4-BE49-F238E27FC236}">
                      <a16:creationId xmlns:a16="http://schemas.microsoft.com/office/drawing/2014/main" id="{FD98DC25-9930-48E1-0726-4A5FEBEAF8AC}"/>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85" name="Group 84">
                <a:extLst>
                  <a:ext uri="{FF2B5EF4-FFF2-40B4-BE49-F238E27FC236}">
                    <a16:creationId xmlns:a16="http://schemas.microsoft.com/office/drawing/2014/main" id="{06545B87-7FC6-D103-0DE5-149D48447667}"/>
                  </a:ext>
                </a:extLst>
              </p:cNvPr>
              <p:cNvGrpSpPr/>
              <p:nvPr userDrawn="1"/>
            </p:nvGrpSpPr>
            <p:grpSpPr>
              <a:xfrm>
                <a:off x="10482363" y="1112037"/>
                <a:ext cx="210929" cy="3459963"/>
                <a:chOff x="11773281" y="1112037"/>
                <a:chExt cx="277029" cy="4544222"/>
              </a:xfrm>
              <a:grpFill/>
            </p:grpSpPr>
            <p:sp>
              <p:nvSpPr>
                <p:cNvPr id="86" name="Oval 85">
                  <a:extLst>
                    <a:ext uri="{FF2B5EF4-FFF2-40B4-BE49-F238E27FC236}">
                      <a16:creationId xmlns:a16="http://schemas.microsoft.com/office/drawing/2014/main" id="{6BFD8F3B-8FB1-64D4-AF5E-A712C73C38B1}"/>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7" name="Oval 86">
                  <a:extLst>
                    <a:ext uri="{FF2B5EF4-FFF2-40B4-BE49-F238E27FC236}">
                      <a16:creationId xmlns:a16="http://schemas.microsoft.com/office/drawing/2014/main" id="{6702BB70-4A57-C093-A5BC-92413E17E62A}"/>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8" name="Oval 87">
                  <a:extLst>
                    <a:ext uri="{FF2B5EF4-FFF2-40B4-BE49-F238E27FC236}">
                      <a16:creationId xmlns:a16="http://schemas.microsoft.com/office/drawing/2014/main" id="{BCD1B264-0231-9FED-83D3-458A35BB9F9F}"/>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9" name="Oval 88">
                  <a:extLst>
                    <a:ext uri="{FF2B5EF4-FFF2-40B4-BE49-F238E27FC236}">
                      <a16:creationId xmlns:a16="http://schemas.microsoft.com/office/drawing/2014/main" id="{C88D99A6-9031-4D23-4C02-F24786C7EFE5}"/>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0" name="Oval 89">
                  <a:extLst>
                    <a:ext uri="{FF2B5EF4-FFF2-40B4-BE49-F238E27FC236}">
                      <a16:creationId xmlns:a16="http://schemas.microsoft.com/office/drawing/2014/main" id="{14EC59FE-BA54-8810-CED5-C1192D5B9F11}"/>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1" name="Oval 90">
                  <a:extLst>
                    <a:ext uri="{FF2B5EF4-FFF2-40B4-BE49-F238E27FC236}">
                      <a16:creationId xmlns:a16="http://schemas.microsoft.com/office/drawing/2014/main" id="{132DFCFA-7B23-9AB7-96BE-136E8B84D899}"/>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2" name="Oval 91">
                  <a:extLst>
                    <a:ext uri="{FF2B5EF4-FFF2-40B4-BE49-F238E27FC236}">
                      <a16:creationId xmlns:a16="http://schemas.microsoft.com/office/drawing/2014/main" id="{BA9D48E7-D017-EA67-0C01-117AC90AB1AB}"/>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3" name="Oval 92">
                  <a:extLst>
                    <a:ext uri="{FF2B5EF4-FFF2-40B4-BE49-F238E27FC236}">
                      <a16:creationId xmlns:a16="http://schemas.microsoft.com/office/drawing/2014/main" id="{53AB4E0D-2A53-E818-B8AA-159B19CB9D34}"/>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sp>
          <p:nvSpPr>
            <p:cNvPr id="81" name="Rounded Rectangle 80">
              <a:extLst>
                <a:ext uri="{FF2B5EF4-FFF2-40B4-BE49-F238E27FC236}">
                  <a16:creationId xmlns:a16="http://schemas.microsoft.com/office/drawing/2014/main" id="{4537DC7E-4246-E427-307A-0D4E66072648}"/>
                </a:ext>
              </a:extLst>
            </p:cNvPr>
            <p:cNvSpPr/>
            <p:nvPr userDrawn="1"/>
          </p:nvSpPr>
          <p:spPr>
            <a:xfrm>
              <a:off x="1097279" y="1302089"/>
              <a:ext cx="10814517" cy="9897575"/>
            </a:xfrm>
            <a:prstGeom prst="roundRect">
              <a:avLst/>
            </a:prstGeom>
            <a:solidFill>
              <a:srgbClr val="FFD5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Tree>
    <p:extLst>
      <p:ext uri="{BB962C8B-B14F-4D97-AF65-F5344CB8AC3E}">
        <p14:creationId xmlns:p14="http://schemas.microsoft.com/office/powerpoint/2010/main" val="444697228"/>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D8D7489-6DBE-C759-74CA-B54721A1A52C}"/>
              </a:ext>
            </a:extLst>
          </p:cNvPr>
          <p:cNvGrpSpPr/>
          <p:nvPr userDrawn="1"/>
        </p:nvGrpSpPr>
        <p:grpSpPr>
          <a:xfrm>
            <a:off x="361002" y="493611"/>
            <a:ext cx="375560" cy="864992"/>
            <a:chOff x="10482363" y="1112037"/>
            <a:chExt cx="1501847" cy="3459963"/>
          </a:xfrm>
          <a:solidFill>
            <a:srgbClr val="5CB800"/>
          </a:solidFill>
        </p:grpSpPr>
        <p:grpSp>
          <p:nvGrpSpPr>
            <p:cNvPr id="4" name="Group 3">
              <a:extLst>
                <a:ext uri="{FF2B5EF4-FFF2-40B4-BE49-F238E27FC236}">
                  <a16:creationId xmlns:a16="http://schemas.microsoft.com/office/drawing/2014/main" id="{80545344-967E-DFA7-6BE3-3682AD51D6AA}"/>
                </a:ext>
              </a:extLst>
            </p:cNvPr>
            <p:cNvGrpSpPr/>
            <p:nvPr userDrawn="1"/>
          </p:nvGrpSpPr>
          <p:grpSpPr>
            <a:xfrm>
              <a:off x="11773281" y="1112037"/>
              <a:ext cx="210929" cy="3459963"/>
              <a:chOff x="11773281" y="1112037"/>
              <a:chExt cx="277029" cy="4544222"/>
            </a:xfrm>
            <a:grpFill/>
          </p:grpSpPr>
          <p:sp>
            <p:nvSpPr>
              <p:cNvPr id="107" name="Oval 106">
                <a:extLst>
                  <a:ext uri="{FF2B5EF4-FFF2-40B4-BE49-F238E27FC236}">
                    <a16:creationId xmlns:a16="http://schemas.microsoft.com/office/drawing/2014/main" id="{96544B98-D373-A871-64AC-2421EF1338B6}"/>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8" name="Oval 107">
                <a:extLst>
                  <a:ext uri="{FF2B5EF4-FFF2-40B4-BE49-F238E27FC236}">
                    <a16:creationId xmlns:a16="http://schemas.microsoft.com/office/drawing/2014/main" id="{7542544F-5135-6D7A-FA3A-222322E79190}"/>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9" name="Oval 108">
                <a:extLst>
                  <a:ext uri="{FF2B5EF4-FFF2-40B4-BE49-F238E27FC236}">
                    <a16:creationId xmlns:a16="http://schemas.microsoft.com/office/drawing/2014/main" id="{F8C635EA-D421-80A0-44F7-BD1F3F4E83EC}"/>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0" name="Oval 109">
                <a:extLst>
                  <a:ext uri="{FF2B5EF4-FFF2-40B4-BE49-F238E27FC236}">
                    <a16:creationId xmlns:a16="http://schemas.microsoft.com/office/drawing/2014/main" id="{A1E90663-71A2-4101-CA7A-6CD00DD95802}"/>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1" name="Oval 110">
                <a:extLst>
                  <a:ext uri="{FF2B5EF4-FFF2-40B4-BE49-F238E27FC236}">
                    <a16:creationId xmlns:a16="http://schemas.microsoft.com/office/drawing/2014/main" id="{9BADA77E-3AD3-D697-ECAF-53F6899F12C2}"/>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2" name="Oval 111">
                <a:extLst>
                  <a:ext uri="{FF2B5EF4-FFF2-40B4-BE49-F238E27FC236}">
                    <a16:creationId xmlns:a16="http://schemas.microsoft.com/office/drawing/2014/main" id="{8DA5589D-02DD-3889-BB95-CDD26AEA6F4C}"/>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3" name="Oval 112">
                <a:extLst>
                  <a:ext uri="{FF2B5EF4-FFF2-40B4-BE49-F238E27FC236}">
                    <a16:creationId xmlns:a16="http://schemas.microsoft.com/office/drawing/2014/main" id="{4697CC9C-DBEA-E9C8-4483-BC898F16F2EB}"/>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4" name="Oval 113">
                <a:extLst>
                  <a:ext uri="{FF2B5EF4-FFF2-40B4-BE49-F238E27FC236}">
                    <a16:creationId xmlns:a16="http://schemas.microsoft.com/office/drawing/2014/main" id="{CF687786-7FF5-F3AF-0964-C166A2B20D85}"/>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5" name="Group 4">
              <a:extLst>
                <a:ext uri="{FF2B5EF4-FFF2-40B4-BE49-F238E27FC236}">
                  <a16:creationId xmlns:a16="http://schemas.microsoft.com/office/drawing/2014/main" id="{0ADCAE65-ACFC-4F80-85CA-05529A3033AE}"/>
                </a:ext>
              </a:extLst>
            </p:cNvPr>
            <p:cNvGrpSpPr/>
            <p:nvPr userDrawn="1"/>
          </p:nvGrpSpPr>
          <p:grpSpPr>
            <a:xfrm>
              <a:off x="11342975" y="1112037"/>
              <a:ext cx="210929" cy="3459963"/>
              <a:chOff x="11773281" y="1112037"/>
              <a:chExt cx="277029" cy="4544222"/>
            </a:xfrm>
            <a:grpFill/>
          </p:grpSpPr>
          <p:sp>
            <p:nvSpPr>
              <p:cNvPr id="99" name="Oval 98">
                <a:extLst>
                  <a:ext uri="{FF2B5EF4-FFF2-40B4-BE49-F238E27FC236}">
                    <a16:creationId xmlns:a16="http://schemas.microsoft.com/office/drawing/2014/main" id="{A8CD300F-39D7-460F-DA3D-E02B27B02FEC}"/>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0" name="Oval 99">
                <a:extLst>
                  <a:ext uri="{FF2B5EF4-FFF2-40B4-BE49-F238E27FC236}">
                    <a16:creationId xmlns:a16="http://schemas.microsoft.com/office/drawing/2014/main" id="{F7A2C1A0-BAA6-239F-4012-E5563F304AD0}"/>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1" name="Oval 100">
                <a:extLst>
                  <a:ext uri="{FF2B5EF4-FFF2-40B4-BE49-F238E27FC236}">
                    <a16:creationId xmlns:a16="http://schemas.microsoft.com/office/drawing/2014/main" id="{A3B27E07-D53D-294B-E679-27B4C6BB563A}"/>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2" name="Oval 101">
                <a:extLst>
                  <a:ext uri="{FF2B5EF4-FFF2-40B4-BE49-F238E27FC236}">
                    <a16:creationId xmlns:a16="http://schemas.microsoft.com/office/drawing/2014/main" id="{51C0597F-738C-ECB4-440B-68038E4FB16F}"/>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3" name="Oval 102">
                <a:extLst>
                  <a:ext uri="{FF2B5EF4-FFF2-40B4-BE49-F238E27FC236}">
                    <a16:creationId xmlns:a16="http://schemas.microsoft.com/office/drawing/2014/main" id="{E4391C6F-CFF1-4444-1DA1-B415BEBEF7E6}"/>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4" name="Oval 103">
                <a:extLst>
                  <a:ext uri="{FF2B5EF4-FFF2-40B4-BE49-F238E27FC236}">
                    <a16:creationId xmlns:a16="http://schemas.microsoft.com/office/drawing/2014/main" id="{5E4537DC-E835-1797-82C5-A5047400E835}"/>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5" name="Oval 104">
                <a:extLst>
                  <a:ext uri="{FF2B5EF4-FFF2-40B4-BE49-F238E27FC236}">
                    <a16:creationId xmlns:a16="http://schemas.microsoft.com/office/drawing/2014/main" id="{2ED0D9DA-2690-6455-8BC9-A3CC5FF41AA5}"/>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6" name="Oval 105">
                <a:extLst>
                  <a:ext uri="{FF2B5EF4-FFF2-40B4-BE49-F238E27FC236}">
                    <a16:creationId xmlns:a16="http://schemas.microsoft.com/office/drawing/2014/main" id="{C9E779D9-0466-B4A1-B5FC-D7FD3EC4D6C3}"/>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81" name="Group 80">
              <a:extLst>
                <a:ext uri="{FF2B5EF4-FFF2-40B4-BE49-F238E27FC236}">
                  <a16:creationId xmlns:a16="http://schemas.microsoft.com/office/drawing/2014/main" id="{719AE206-2600-0565-2655-FE11E9ED7C9E}"/>
                </a:ext>
              </a:extLst>
            </p:cNvPr>
            <p:cNvGrpSpPr/>
            <p:nvPr userDrawn="1"/>
          </p:nvGrpSpPr>
          <p:grpSpPr>
            <a:xfrm>
              <a:off x="10912669" y="1112037"/>
              <a:ext cx="210929" cy="3459963"/>
              <a:chOff x="11773281" y="1112037"/>
              <a:chExt cx="277029" cy="4544222"/>
            </a:xfrm>
            <a:grpFill/>
          </p:grpSpPr>
          <p:sp>
            <p:nvSpPr>
              <p:cNvPr id="91" name="Oval 90">
                <a:extLst>
                  <a:ext uri="{FF2B5EF4-FFF2-40B4-BE49-F238E27FC236}">
                    <a16:creationId xmlns:a16="http://schemas.microsoft.com/office/drawing/2014/main" id="{64C397AC-5CCE-BE0D-C850-AE7FC4E6BECE}"/>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2" name="Oval 91">
                <a:extLst>
                  <a:ext uri="{FF2B5EF4-FFF2-40B4-BE49-F238E27FC236}">
                    <a16:creationId xmlns:a16="http://schemas.microsoft.com/office/drawing/2014/main" id="{697ED9F3-6B90-321E-72B1-70C2C69CE4D1}"/>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3" name="Oval 92">
                <a:extLst>
                  <a:ext uri="{FF2B5EF4-FFF2-40B4-BE49-F238E27FC236}">
                    <a16:creationId xmlns:a16="http://schemas.microsoft.com/office/drawing/2014/main" id="{8323F54B-05DF-1EEC-24B2-DEAC6E46CC52}"/>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4" name="Oval 93">
                <a:extLst>
                  <a:ext uri="{FF2B5EF4-FFF2-40B4-BE49-F238E27FC236}">
                    <a16:creationId xmlns:a16="http://schemas.microsoft.com/office/drawing/2014/main" id="{53C3AB27-8289-F6CC-A67D-2A74A8803F33}"/>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5" name="Oval 94">
                <a:extLst>
                  <a:ext uri="{FF2B5EF4-FFF2-40B4-BE49-F238E27FC236}">
                    <a16:creationId xmlns:a16="http://schemas.microsoft.com/office/drawing/2014/main" id="{D7C23E9F-191B-638E-3B4E-037C70D23AA3}"/>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6" name="Oval 95">
                <a:extLst>
                  <a:ext uri="{FF2B5EF4-FFF2-40B4-BE49-F238E27FC236}">
                    <a16:creationId xmlns:a16="http://schemas.microsoft.com/office/drawing/2014/main" id="{72E0C019-2B6B-E10F-2614-0540C48762DF}"/>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7" name="Oval 96">
                <a:extLst>
                  <a:ext uri="{FF2B5EF4-FFF2-40B4-BE49-F238E27FC236}">
                    <a16:creationId xmlns:a16="http://schemas.microsoft.com/office/drawing/2014/main" id="{C54EE83E-E673-39E6-38CB-F5B05A6C3BA1}"/>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8" name="Oval 97">
                <a:extLst>
                  <a:ext uri="{FF2B5EF4-FFF2-40B4-BE49-F238E27FC236}">
                    <a16:creationId xmlns:a16="http://schemas.microsoft.com/office/drawing/2014/main" id="{49B3DA7D-D11B-8195-349A-A4C611ED5C73}"/>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82" name="Group 81">
              <a:extLst>
                <a:ext uri="{FF2B5EF4-FFF2-40B4-BE49-F238E27FC236}">
                  <a16:creationId xmlns:a16="http://schemas.microsoft.com/office/drawing/2014/main" id="{5A49DBF9-2D46-8241-2269-8D6366D034A2}"/>
                </a:ext>
              </a:extLst>
            </p:cNvPr>
            <p:cNvGrpSpPr/>
            <p:nvPr userDrawn="1"/>
          </p:nvGrpSpPr>
          <p:grpSpPr>
            <a:xfrm>
              <a:off x="10482363" y="1112037"/>
              <a:ext cx="210929" cy="3459963"/>
              <a:chOff x="11773281" y="1112037"/>
              <a:chExt cx="277029" cy="4544222"/>
            </a:xfrm>
            <a:grpFill/>
          </p:grpSpPr>
          <p:sp>
            <p:nvSpPr>
              <p:cNvPr id="83" name="Oval 82">
                <a:extLst>
                  <a:ext uri="{FF2B5EF4-FFF2-40B4-BE49-F238E27FC236}">
                    <a16:creationId xmlns:a16="http://schemas.microsoft.com/office/drawing/2014/main" id="{39E25A97-648F-5638-788C-FB1741524E27}"/>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4" name="Oval 83">
                <a:extLst>
                  <a:ext uri="{FF2B5EF4-FFF2-40B4-BE49-F238E27FC236}">
                    <a16:creationId xmlns:a16="http://schemas.microsoft.com/office/drawing/2014/main" id="{CA3FC0D3-C3C8-1293-F17F-371F9D5728EA}"/>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5" name="Oval 84">
                <a:extLst>
                  <a:ext uri="{FF2B5EF4-FFF2-40B4-BE49-F238E27FC236}">
                    <a16:creationId xmlns:a16="http://schemas.microsoft.com/office/drawing/2014/main" id="{A18AD258-21A5-1425-C0B7-AC340D5A6597}"/>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6" name="Oval 85">
                <a:extLst>
                  <a:ext uri="{FF2B5EF4-FFF2-40B4-BE49-F238E27FC236}">
                    <a16:creationId xmlns:a16="http://schemas.microsoft.com/office/drawing/2014/main" id="{0284E8C9-C160-1B22-A444-A3F6D3F705E2}"/>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7" name="Oval 86">
                <a:extLst>
                  <a:ext uri="{FF2B5EF4-FFF2-40B4-BE49-F238E27FC236}">
                    <a16:creationId xmlns:a16="http://schemas.microsoft.com/office/drawing/2014/main" id="{D8B60BD6-51C9-7A4B-E33C-BFD1EBE81416}"/>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8" name="Oval 87">
                <a:extLst>
                  <a:ext uri="{FF2B5EF4-FFF2-40B4-BE49-F238E27FC236}">
                    <a16:creationId xmlns:a16="http://schemas.microsoft.com/office/drawing/2014/main" id="{5F8E1743-8AA3-A0DE-125F-E416EFB03D99}"/>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9" name="Oval 88">
                <a:extLst>
                  <a:ext uri="{FF2B5EF4-FFF2-40B4-BE49-F238E27FC236}">
                    <a16:creationId xmlns:a16="http://schemas.microsoft.com/office/drawing/2014/main" id="{66C9F5EB-7ECF-3DFC-FC0D-A4D5AC42A8EE}"/>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0" name="Oval 89">
                <a:extLst>
                  <a:ext uri="{FF2B5EF4-FFF2-40B4-BE49-F238E27FC236}">
                    <a16:creationId xmlns:a16="http://schemas.microsoft.com/office/drawing/2014/main" id="{7A08A027-7BD6-1C94-D1A1-5CC66D0F7AA4}"/>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grpSp>
        <p:nvGrpSpPr>
          <p:cNvPr id="115" name="Group 114">
            <a:extLst>
              <a:ext uri="{FF2B5EF4-FFF2-40B4-BE49-F238E27FC236}">
                <a16:creationId xmlns:a16="http://schemas.microsoft.com/office/drawing/2014/main" id="{16BFBD97-F489-F674-0240-12B17716D729}"/>
              </a:ext>
            </a:extLst>
          </p:cNvPr>
          <p:cNvGrpSpPr/>
          <p:nvPr userDrawn="1"/>
        </p:nvGrpSpPr>
        <p:grpSpPr>
          <a:xfrm rot="5400000">
            <a:off x="5156722" y="5167224"/>
            <a:ext cx="375462" cy="865217"/>
            <a:chOff x="10482363" y="1112037"/>
            <a:chExt cx="1501847" cy="3459963"/>
          </a:xfrm>
          <a:solidFill>
            <a:srgbClr val="5CB800"/>
          </a:solidFill>
        </p:grpSpPr>
        <p:grpSp>
          <p:nvGrpSpPr>
            <p:cNvPr id="116" name="Group 115">
              <a:extLst>
                <a:ext uri="{FF2B5EF4-FFF2-40B4-BE49-F238E27FC236}">
                  <a16:creationId xmlns:a16="http://schemas.microsoft.com/office/drawing/2014/main" id="{5BFA0942-7E3B-FF94-4436-2703726F9BFB}"/>
                </a:ext>
              </a:extLst>
            </p:cNvPr>
            <p:cNvGrpSpPr/>
            <p:nvPr userDrawn="1"/>
          </p:nvGrpSpPr>
          <p:grpSpPr>
            <a:xfrm>
              <a:off x="11773281" y="1112037"/>
              <a:ext cx="210929" cy="3459963"/>
              <a:chOff x="11773281" y="1112037"/>
              <a:chExt cx="277029" cy="4544222"/>
            </a:xfrm>
            <a:grpFill/>
          </p:grpSpPr>
          <p:sp>
            <p:nvSpPr>
              <p:cNvPr id="144" name="Oval 143">
                <a:extLst>
                  <a:ext uri="{FF2B5EF4-FFF2-40B4-BE49-F238E27FC236}">
                    <a16:creationId xmlns:a16="http://schemas.microsoft.com/office/drawing/2014/main" id="{E0D6A572-E238-30FF-55F0-EE437D318E3C}"/>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5" name="Oval 144">
                <a:extLst>
                  <a:ext uri="{FF2B5EF4-FFF2-40B4-BE49-F238E27FC236}">
                    <a16:creationId xmlns:a16="http://schemas.microsoft.com/office/drawing/2014/main" id="{617AFF0C-6E8B-A650-545F-27FD21BE6271}"/>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6" name="Oval 145">
                <a:extLst>
                  <a:ext uri="{FF2B5EF4-FFF2-40B4-BE49-F238E27FC236}">
                    <a16:creationId xmlns:a16="http://schemas.microsoft.com/office/drawing/2014/main" id="{D244E17B-CA89-A76F-8354-B2D2D91488EA}"/>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7" name="Oval 146">
                <a:extLst>
                  <a:ext uri="{FF2B5EF4-FFF2-40B4-BE49-F238E27FC236}">
                    <a16:creationId xmlns:a16="http://schemas.microsoft.com/office/drawing/2014/main" id="{9B79D07E-A179-63D7-C87E-02784DE17E6E}"/>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8" name="Oval 147">
                <a:extLst>
                  <a:ext uri="{FF2B5EF4-FFF2-40B4-BE49-F238E27FC236}">
                    <a16:creationId xmlns:a16="http://schemas.microsoft.com/office/drawing/2014/main" id="{B0E7D4D3-A26D-4E23-9C83-DC32154F7E9E}"/>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9" name="Oval 148">
                <a:extLst>
                  <a:ext uri="{FF2B5EF4-FFF2-40B4-BE49-F238E27FC236}">
                    <a16:creationId xmlns:a16="http://schemas.microsoft.com/office/drawing/2014/main" id="{39A2AE17-D789-4B6D-FD40-D37A84029B5D}"/>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0" name="Oval 149">
                <a:extLst>
                  <a:ext uri="{FF2B5EF4-FFF2-40B4-BE49-F238E27FC236}">
                    <a16:creationId xmlns:a16="http://schemas.microsoft.com/office/drawing/2014/main" id="{D12E955D-C0B1-69AA-0ABC-BEFBC102888B}"/>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1" name="Oval 150">
                <a:extLst>
                  <a:ext uri="{FF2B5EF4-FFF2-40B4-BE49-F238E27FC236}">
                    <a16:creationId xmlns:a16="http://schemas.microsoft.com/office/drawing/2014/main" id="{7D1B27B9-5216-1239-2505-1764DDC9243E}"/>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117" name="Group 116">
              <a:extLst>
                <a:ext uri="{FF2B5EF4-FFF2-40B4-BE49-F238E27FC236}">
                  <a16:creationId xmlns:a16="http://schemas.microsoft.com/office/drawing/2014/main" id="{ED1A2C33-3A72-EEBE-D794-12AAB3784781}"/>
                </a:ext>
              </a:extLst>
            </p:cNvPr>
            <p:cNvGrpSpPr/>
            <p:nvPr userDrawn="1"/>
          </p:nvGrpSpPr>
          <p:grpSpPr>
            <a:xfrm>
              <a:off x="11342975" y="1112037"/>
              <a:ext cx="210929" cy="3459963"/>
              <a:chOff x="11773281" y="1112037"/>
              <a:chExt cx="277029" cy="4544222"/>
            </a:xfrm>
            <a:grpFill/>
          </p:grpSpPr>
          <p:sp>
            <p:nvSpPr>
              <p:cNvPr id="136" name="Oval 135">
                <a:extLst>
                  <a:ext uri="{FF2B5EF4-FFF2-40B4-BE49-F238E27FC236}">
                    <a16:creationId xmlns:a16="http://schemas.microsoft.com/office/drawing/2014/main" id="{4F5911C9-671B-A935-E1C6-474CE56BDB23}"/>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7" name="Oval 136">
                <a:extLst>
                  <a:ext uri="{FF2B5EF4-FFF2-40B4-BE49-F238E27FC236}">
                    <a16:creationId xmlns:a16="http://schemas.microsoft.com/office/drawing/2014/main" id="{C117E72E-FFA1-C6B2-4EF1-8042553DF85E}"/>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8" name="Oval 137">
                <a:extLst>
                  <a:ext uri="{FF2B5EF4-FFF2-40B4-BE49-F238E27FC236}">
                    <a16:creationId xmlns:a16="http://schemas.microsoft.com/office/drawing/2014/main" id="{A2036279-4DED-1307-E094-A5973E784E31}"/>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9" name="Oval 138">
                <a:extLst>
                  <a:ext uri="{FF2B5EF4-FFF2-40B4-BE49-F238E27FC236}">
                    <a16:creationId xmlns:a16="http://schemas.microsoft.com/office/drawing/2014/main" id="{F59A8B4F-3241-5F0E-7447-F201A0E29483}"/>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0" name="Oval 139">
                <a:extLst>
                  <a:ext uri="{FF2B5EF4-FFF2-40B4-BE49-F238E27FC236}">
                    <a16:creationId xmlns:a16="http://schemas.microsoft.com/office/drawing/2014/main" id="{0914D9EB-A5E4-0E7C-C64B-44E002BDD0FF}"/>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1" name="Oval 140">
                <a:extLst>
                  <a:ext uri="{FF2B5EF4-FFF2-40B4-BE49-F238E27FC236}">
                    <a16:creationId xmlns:a16="http://schemas.microsoft.com/office/drawing/2014/main" id="{0173E5B5-3E6E-5335-1AFE-70340053B39B}"/>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2" name="Oval 141">
                <a:extLst>
                  <a:ext uri="{FF2B5EF4-FFF2-40B4-BE49-F238E27FC236}">
                    <a16:creationId xmlns:a16="http://schemas.microsoft.com/office/drawing/2014/main" id="{370A4CA7-4C4C-010D-CF20-BE5E43A17A72}"/>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3" name="Oval 142">
                <a:extLst>
                  <a:ext uri="{FF2B5EF4-FFF2-40B4-BE49-F238E27FC236}">
                    <a16:creationId xmlns:a16="http://schemas.microsoft.com/office/drawing/2014/main" id="{FBBB9939-5344-004E-44C8-11ADB2B6D0FA}"/>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118" name="Group 117">
              <a:extLst>
                <a:ext uri="{FF2B5EF4-FFF2-40B4-BE49-F238E27FC236}">
                  <a16:creationId xmlns:a16="http://schemas.microsoft.com/office/drawing/2014/main" id="{9DDE10D4-2682-CE9F-9565-E23EA54D8FD5}"/>
                </a:ext>
              </a:extLst>
            </p:cNvPr>
            <p:cNvGrpSpPr/>
            <p:nvPr userDrawn="1"/>
          </p:nvGrpSpPr>
          <p:grpSpPr>
            <a:xfrm>
              <a:off x="10912669" y="1112037"/>
              <a:ext cx="210929" cy="3459963"/>
              <a:chOff x="11773281" y="1112037"/>
              <a:chExt cx="277029" cy="4544222"/>
            </a:xfrm>
            <a:grpFill/>
          </p:grpSpPr>
          <p:sp>
            <p:nvSpPr>
              <p:cNvPr id="128" name="Oval 127">
                <a:extLst>
                  <a:ext uri="{FF2B5EF4-FFF2-40B4-BE49-F238E27FC236}">
                    <a16:creationId xmlns:a16="http://schemas.microsoft.com/office/drawing/2014/main" id="{29F07DB1-EFF6-9FD6-77CA-CA7F2B1C9899}"/>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9" name="Oval 128">
                <a:extLst>
                  <a:ext uri="{FF2B5EF4-FFF2-40B4-BE49-F238E27FC236}">
                    <a16:creationId xmlns:a16="http://schemas.microsoft.com/office/drawing/2014/main" id="{D5C3A441-611D-18EF-70A9-855E9B9A8FB2}"/>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0" name="Oval 129">
                <a:extLst>
                  <a:ext uri="{FF2B5EF4-FFF2-40B4-BE49-F238E27FC236}">
                    <a16:creationId xmlns:a16="http://schemas.microsoft.com/office/drawing/2014/main" id="{37A20781-BA0F-D3A8-5711-BBB42ACDF6C7}"/>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1" name="Oval 130">
                <a:extLst>
                  <a:ext uri="{FF2B5EF4-FFF2-40B4-BE49-F238E27FC236}">
                    <a16:creationId xmlns:a16="http://schemas.microsoft.com/office/drawing/2014/main" id="{A672D579-8F62-9DAF-4CD3-51A709D0FAC9}"/>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2" name="Oval 131">
                <a:extLst>
                  <a:ext uri="{FF2B5EF4-FFF2-40B4-BE49-F238E27FC236}">
                    <a16:creationId xmlns:a16="http://schemas.microsoft.com/office/drawing/2014/main" id="{8710CB73-5F8E-B122-55F2-52FDFD5961F6}"/>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3" name="Oval 132">
                <a:extLst>
                  <a:ext uri="{FF2B5EF4-FFF2-40B4-BE49-F238E27FC236}">
                    <a16:creationId xmlns:a16="http://schemas.microsoft.com/office/drawing/2014/main" id="{20179D98-2346-93AF-36DF-4DF5134455FA}"/>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4" name="Oval 133">
                <a:extLst>
                  <a:ext uri="{FF2B5EF4-FFF2-40B4-BE49-F238E27FC236}">
                    <a16:creationId xmlns:a16="http://schemas.microsoft.com/office/drawing/2014/main" id="{DD60C1BE-9EA4-A561-26A8-1E26FDC413F9}"/>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5" name="Oval 134">
                <a:extLst>
                  <a:ext uri="{FF2B5EF4-FFF2-40B4-BE49-F238E27FC236}">
                    <a16:creationId xmlns:a16="http://schemas.microsoft.com/office/drawing/2014/main" id="{9FE02E62-B104-3D24-484E-8BF8F4C68B4B}"/>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119" name="Group 118">
              <a:extLst>
                <a:ext uri="{FF2B5EF4-FFF2-40B4-BE49-F238E27FC236}">
                  <a16:creationId xmlns:a16="http://schemas.microsoft.com/office/drawing/2014/main" id="{70319E07-6D39-9699-EE25-C65070A9147B}"/>
                </a:ext>
              </a:extLst>
            </p:cNvPr>
            <p:cNvGrpSpPr/>
            <p:nvPr userDrawn="1"/>
          </p:nvGrpSpPr>
          <p:grpSpPr>
            <a:xfrm>
              <a:off x="10482363" y="1112037"/>
              <a:ext cx="210929" cy="3459963"/>
              <a:chOff x="11773281" y="1112037"/>
              <a:chExt cx="277029" cy="4544222"/>
            </a:xfrm>
            <a:grpFill/>
          </p:grpSpPr>
          <p:sp>
            <p:nvSpPr>
              <p:cNvPr id="120" name="Oval 119">
                <a:extLst>
                  <a:ext uri="{FF2B5EF4-FFF2-40B4-BE49-F238E27FC236}">
                    <a16:creationId xmlns:a16="http://schemas.microsoft.com/office/drawing/2014/main" id="{2CA49F18-C736-4858-2C09-08E299AA4094}"/>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1" name="Oval 120">
                <a:extLst>
                  <a:ext uri="{FF2B5EF4-FFF2-40B4-BE49-F238E27FC236}">
                    <a16:creationId xmlns:a16="http://schemas.microsoft.com/office/drawing/2014/main" id="{8D3F9B29-1A4D-4889-FC2B-300C9BB134D9}"/>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2" name="Oval 121">
                <a:extLst>
                  <a:ext uri="{FF2B5EF4-FFF2-40B4-BE49-F238E27FC236}">
                    <a16:creationId xmlns:a16="http://schemas.microsoft.com/office/drawing/2014/main" id="{D016F357-688B-E0F4-369E-14057A353F3F}"/>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3" name="Oval 122">
                <a:extLst>
                  <a:ext uri="{FF2B5EF4-FFF2-40B4-BE49-F238E27FC236}">
                    <a16:creationId xmlns:a16="http://schemas.microsoft.com/office/drawing/2014/main" id="{D05E5426-DDDA-2E3A-5532-DDAE01DA919F}"/>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4" name="Oval 123">
                <a:extLst>
                  <a:ext uri="{FF2B5EF4-FFF2-40B4-BE49-F238E27FC236}">
                    <a16:creationId xmlns:a16="http://schemas.microsoft.com/office/drawing/2014/main" id="{6F701955-4D66-1150-6E67-D9A7CA9785D5}"/>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5" name="Oval 124">
                <a:extLst>
                  <a:ext uri="{FF2B5EF4-FFF2-40B4-BE49-F238E27FC236}">
                    <a16:creationId xmlns:a16="http://schemas.microsoft.com/office/drawing/2014/main" id="{CF574B7E-0AC9-391E-5DAB-A787FF6D18E7}"/>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6" name="Oval 125">
                <a:extLst>
                  <a:ext uri="{FF2B5EF4-FFF2-40B4-BE49-F238E27FC236}">
                    <a16:creationId xmlns:a16="http://schemas.microsoft.com/office/drawing/2014/main" id="{5C79ACCC-1B85-8D54-B7EF-53A350A7580E}"/>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7" name="Oval 126">
                <a:extLst>
                  <a:ext uri="{FF2B5EF4-FFF2-40B4-BE49-F238E27FC236}">
                    <a16:creationId xmlns:a16="http://schemas.microsoft.com/office/drawing/2014/main" id="{000095C6-F6CB-32A3-2DBB-F1F3FEE55DD6}"/>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sp>
        <p:nvSpPr>
          <p:cNvPr id="152" name="Rounded Rectangle 151">
            <a:extLst>
              <a:ext uri="{FF2B5EF4-FFF2-40B4-BE49-F238E27FC236}">
                <a16:creationId xmlns:a16="http://schemas.microsoft.com/office/drawing/2014/main" id="{A4D1C797-8C71-9714-0148-812F1A52FA97}"/>
              </a:ext>
            </a:extLst>
          </p:cNvPr>
          <p:cNvSpPr/>
          <p:nvPr userDrawn="1"/>
        </p:nvSpPr>
        <p:spPr>
          <a:xfrm>
            <a:off x="548783" y="651045"/>
            <a:ext cx="5408667" cy="4948788"/>
          </a:xfrm>
          <a:prstGeom prst="roundRect">
            <a:avLst/>
          </a:prstGeom>
          <a:solidFill>
            <a:srgbClr val="D6E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Tree>
    <p:extLst>
      <p:ext uri="{BB962C8B-B14F-4D97-AF65-F5344CB8AC3E}">
        <p14:creationId xmlns:p14="http://schemas.microsoft.com/office/powerpoint/2010/main" val="90353982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ft Pictur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5CB11F5-1E7E-FF23-50B8-EC1278BF3D23}"/>
              </a:ext>
            </a:extLst>
          </p:cNvPr>
          <p:cNvGrpSpPr/>
          <p:nvPr userDrawn="1"/>
        </p:nvGrpSpPr>
        <p:grpSpPr>
          <a:xfrm>
            <a:off x="361002" y="493611"/>
            <a:ext cx="375560" cy="864992"/>
            <a:chOff x="10482363" y="1112037"/>
            <a:chExt cx="1501847" cy="3459963"/>
          </a:xfrm>
          <a:solidFill>
            <a:srgbClr val="00C6C2"/>
          </a:solidFill>
        </p:grpSpPr>
        <p:grpSp>
          <p:nvGrpSpPr>
            <p:cNvPr id="5" name="Group 4">
              <a:extLst>
                <a:ext uri="{FF2B5EF4-FFF2-40B4-BE49-F238E27FC236}">
                  <a16:creationId xmlns:a16="http://schemas.microsoft.com/office/drawing/2014/main" id="{4D007D90-8132-F2E2-A4B1-80AC3836C5B7}"/>
                </a:ext>
              </a:extLst>
            </p:cNvPr>
            <p:cNvGrpSpPr/>
            <p:nvPr userDrawn="1"/>
          </p:nvGrpSpPr>
          <p:grpSpPr>
            <a:xfrm>
              <a:off x="11773281" y="1112037"/>
              <a:ext cx="210929" cy="3459963"/>
              <a:chOff x="11773281" y="1112037"/>
              <a:chExt cx="277029" cy="4544222"/>
            </a:xfrm>
            <a:grpFill/>
          </p:grpSpPr>
          <p:sp>
            <p:nvSpPr>
              <p:cNvPr id="108" name="Oval 107">
                <a:extLst>
                  <a:ext uri="{FF2B5EF4-FFF2-40B4-BE49-F238E27FC236}">
                    <a16:creationId xmlns:a16="http://schemas.microsoft.com/office/drawing/2014/main" id="{B9EFB947-6971-7555-EC33-5DF4A6ECA5FF}"/>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9" name="Oval 108">
                <a:extLst>
                  <a:ext uri="{FF2B5EF4-FFF2-40B4-BE49-F238E27FC236}">
                    <a16:creationId xmlns:a16="http://schemas.microsoft.com/office/drawing/2014/main" id="{00034E59-87C8-4AE4-04E9-835A7AB3FB30}"/>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0" name="Oval 109">
                <a:extLst>
                  <a:ext uri="{FF2B5EF4-FFF2-40B4-BE49-F238E27FC236}">
                    <a16:creationId xmlns:a16="http://schemas.microsoft.com/office/drawing/2014/main" id="{320DF6B1-3C11-ED39-F5F4-78387647B449}"/>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1" name="Oval 110">
                <a:extLst>
                  <a:ext uri="{FF2B5EF4-FFF2-40B4-BE49-F238E27FC236}">
                    <a16:creationId xmlns:a16="http://schemas.microsoft.com/office/drawing/2014/main" id="{71FE5B38-270C-5FD3-13E3-50090338008D}"/>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2" name="Oval 111">
                <a:extLst>
                  <a:ext uri="{FF2B5EF4-FFF2-40B4-BE49-F238E27FC236}">
                    <a16:creationId xmlns:a16="http://schemas.microsoft.com/office/drawing/2014/main" id="{B9B2844B-243D-8C29-21FD-8D96C39C0E9A}"/>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3" name="Oval 112">
                <a:extLst>
                  <a:ext uri="{FF2B5EF4-FFF2-40B4-BE49-F238E27FC236}">
                    <a16:creationId xmlns:a16="http://schemas.microsoft.com/office/drawing/2014/main" id="{6A49B98B-F899-1109-14BC-E0B31634810D}"/>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4" name="Oval 113">
                <a:extLst>
                  <a:ext uri="{FF2B5EF4-FFF2-40B4-BE49-F238E27FC236}">
                    <a16:creationId xmlns:a16="http://schemas.microsoft.com/office/drawing/2014/main" id="{4CB72607-0ECA-4028-51E6-BE5F137EA403}"/>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5" name="Oval 114">
                <a:extLst>
                  <a:ext uri="{FF2B5EF4-FFF2-40B4-BE49-F238E27FC236}">
                    <a16:creationId xmlns:a16="http://schemas.microsoft.com/office/drawing/2014/main" id="{CA27FBCF-75BB-F951-671A-45D611E49708}"/>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6" name="Group 5">
              <a:extLst>
                <a:ext uri="{FF2B5EF4-FFF2-40B4-BE49-F238E27FC236}">
                  <a16:creationId xmlns:a16="http://schemas.microsoft.com/office/drawing/2014/main" id="{70D455A7-05ED-6F40-4F2E-DEC8F7E33395}"/>
                </a:ext>
              </a:extLst>
            </p:cNvPr>
            <p:cNvGrpSpPr/>
            <p:nvPr userDrawn="1"/>
          </p:nvGrpSpPr>
          <p:grpSpPr>
            <a:xfrm>
              <a:off x="11342975" y="1112037"/>
              <a:ext cx="210929" cy="3459963"/>
              <a:chOff x="11773281" y="1112037"/>
              <a:chExt cx="277029" cy="4544222"/>
            </a:xfrm>
            <a:grpFill/>
          </p:grpSpPr>
          <p:sp>
            <p:nvSpPr>
              <p:cNvPr id="100" name="Oval 99">
                <a:extLst>
                  <a:ext uri="{FF2B5EF4-FFF2-40B4-BE49-F238E27FC236}">
                    <a16:creationId xmlns:a16="http://schemas.microsoft.com/office/drawing/2014/main" id="{37F43A6B-D33E-A4DA-2210-03A774CCBC67}"/>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1" name="Oval 100">
                <a:extLst>
                  <a:ext uri="{FF2B5EF4-FFF2-40B4-BE49-F238E27FC236}">
                    <a16:creationId xmlns:a16="http://schemas.microsoft.com/office/drawing/2014/main" id="{0F5462B5-D930-CDEA-E72B-5D4D50FD4F86}"/>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2" name="Oval 101">
                <a:extLst>
                  <a:ext uri="{FF2B5EF4-FFF2-40B4-BE49-F238E27FC236}">
                    <a16:creationId xmlns:a16="http://schemas.microsoft.com/office/drawing/2014/main" id="{7D5BDAB8-653B-2E81-BBAF-72BE2FE3B299}"/>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3" name="Oval 102">
                <a:extLst>
                  <a:ext uri="{FF2B5EF4-FFF2-40B4-BE49-F238E27FC236}">
                    <a16:creationId xmlns:a16="http://schemas.microsoft.com/office/drawing/2014/main" id="{412ABE60-6EEB-D3CD-6A7F-AA817FC91B23}"/>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4" name="Oval 103">
                <a:extLst>
                  <a:ext uri="{FF2B5EF4-FFF2-40B4-BE49-F238E27FC236}">
                    <a16:creationId xmlns:a16="http://schemas.microsoft.com/office/drawing/2014/main" id="{CCCA7A9A-DE5F-C939-48CC-8351F029FC44}"/>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5" name="Oval 104">
                <a:extLst>
                  <a:ext uri="{FF2B5EF4-FFF2-40B4-BE49-F238E27FC236}">
                    <a16:creationId xmlns:a16="http://schemas.microsoft.com/office/drawing/2014/main" id="{1C8178E0-6665-F8EF-2A24-FFB7F91C6C3E}"/>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6" name="Oval 105">
                <a:extLst>
                  <a:ext uri="{FF2B5EF4-FFF2-40B4-BE49-F238E27FC236}">
                    <a16:creationId xmlns:a16="http://schemas.microsoft.com/office/drawing/2014/main" id="{C4292646-171D-9011-F5F8-C7B37FAEF00C}"/>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7" name="Oval 106">
                <a:extLst>
                  <a:ext uri="{FF2B5EF4-FFF2-40B4-BE49-F238E27FC236}">
                    <a16:creationId xmlns:a16="http://schemas.microsoft.com/office/drawing/2014/main" id="{897BF24F-7D74-61AA-533D-410733D9FEE0}"/>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82" name="Group 81">
              <a:extLst>
                <a:ext uri="{FF2B5EF4-FFF2-40B4-BE49-F238E27FC236}">
                  <a16:creationId xmlns:a16="http://schemas.microsoft.com/office/drawing/2014/main" id="{3C2C0B1D-D5DE-BD10-995C-811925FEA577}"/>
                </a:ext>
              </a:extLst>
            </p:cNvPr>
            <p:cNvGrpSpPr/>
            <p:nvPr userDrawn="1"/>
          </p:nvGrpSpPr>
          <p:grpSpPr>
            <a:xfrm>
              <a:off x="10912669" y="1112037"/>
              <a:ext cx="210929" cy="3459963"/>
              <a:chOff x="11773281" y="1112037"/>
              <a:chExt cx="277029" cy="4544222"/>
            </a:xfrm>
            <a:grpFill/>
          </p:grpSpPr>
          <p:sp>
            <p:nvSpPr>
              <p:cNvPr id="92" name="Oval 91">
                <a:extLst>
                  <a:ext uri="{FF2B5EF4-FFF2-40B4-BE49-F238E27FC236}">
                    <a16:creationId xmlns:a16="http://schemas.microsoft.com/office/drawing/2014/main" id="{0E365711-43CC-8BD5-1B88-59977117DE4B}"/>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3" name="Oval 92">
                <a:extLst>
                  <a:ext uri="{FF2B5EF4-FFF2-40B4-BE49-F238E27FC236}">
                    <a16:creationId xmlns:a16="http://schemas.microsoft.com/office/drawing/2014/main" id="{B78A5577-015B-83EC-8013-D5E88F5A732A}"/>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4" name="Oval 93">
                <a:extLst>
                  <a:ext uri="{FF2B5EF4-FFF2-40B4-BE49-F238E27FC236}">
                    <a16:creationId xmlns:a16="http://schemas.microsoft.com/office/drawing/2014/main" id="{E47A4B1C-57C0-A138-BCF6-EFB06A7B0629}"/>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5" name="Oval 94">
                <a:extLst>
                  <a:ext uri="{FF2B5EF4-FFF2-40B4-BE49-F238E27FC236}">
                    <a16:creationId xmlns:a16="http://schemas.microsoft.com/office/drawing/2014/main" id="{C332E2B7-869E-43C0-8402-63375834F853}"/>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6" name="Oval 95">
                <a:extLst>
                  <a:ext uri="{FF2B5EF4-FFF2-40B4-BE49-F238E27FC236}">
                    <a16:creationId xmlns:a16="http://schemas.microsoft.com/office/drawing/2014/main" id="{E2EB215B-D937-26E7-5973-CF1185224120}"/>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7" name="Oval 96">
                <a:extLst>
                  <a:ext uri="{FF2B5EF4-FFF2-40B4-BE49-F238E27FC236}">
                    <a16:creationId xmlns:a16="http://schemas.microsoft.com/office/drawing/2014/main" id="{F77A64DC-6F03-804E-9ACF-34C9836CF9F2}"/>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8" name="Oval 97">
                <a:extLst>
                  <a:ext uri="{FF2B5EF4-FFF2-40B4-BE49-F238E27FC236}">
                    <a16:creationId xmlns:a16="http://schemas.microsoft.com/office/drawing/2014/main" id="{BB084E02-50A4-F3C3-6750-18FD841D437E}"/>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9" name="Oval 98">
                <a:extLst>
                  <a:ext uri="{FF2B5EF4-FFF2-40B4-BE49-F238E27FC236}">
                    <a16:creationId xmlns:a16="http://schemas.microsoft.com/office/drawing/2014/main" id="{9AE7CD04-86CC-6DC1-C426-C37751FE7406}"/>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83" name="Group 82">
              <a:extLst>
                <a:ext uri="{FF2B5EF4-FFF2-40B4-BE49-F238E27FC236}">
                  <a16:creationId xmlns:a16="http://schemas.microsoft.com/office/drawing/2014/main" id="{8307AEEE-82EF-2869-8A64-93C9E5251B43}"/>
                </a:ext>
              </a:extLst>
            </p:cNvPr>
            <p:cNvGrpSpPr/>
            <p:nvPr userDrawn="1"/>
          </p:nvGrpSpPr>
          <p:grpSpPr>
            <a:xfrm>
              <a:off x="10482363" y="1112037"/>
              <a:ext cx="210929" cy="3459963"/>
              <a:chOff x="11773281" y="1112037"/>
              <a:chExt cx="277029" cy="4544222"/>
            </a:xfrm>
            <a:grpFill/>
          </p:grpSpPr>
          <p:sp>
            <p:nvSpPr>
              <p:cNvPr id="84" name="Oval 83">
                <a:extLst>
                  <a:ext uri="{FF2B5EF4-FFF2-40B4-BE49-F238E27FC236}">
                    <a16:creationId xmlns:a16="http://schemas.microsoft.com/office/drawing/2014/main" id="{7EE542DF-905E-C237-5822-34B088404054}"/>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5" name="Oval 84">
                <a:extLst>
                  <a:ext uri="{FF2B5EF4-FFF2-40B4-BE49-F238E27FC236}">
                    <a16:creationId xmlns:a16="http://schemas.microsoft.com/office/drawing/2014/main" id="{1F309D74-268B-79EE-AAAD-68314C400B36}"/>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6" name="Oval 85">
                <a:extLst>
                  <a:ext uri="{FF2B5EF4-FFF2-40B4-BE49-F238E27FC236}">
                    <a16:creationId xmlns:a16="http://schemas.microsoft.com/office/drawing/2014/main" id="{B5577499-F583-1E29-6D2B-84675C1BD6A3}"/>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7" name="Oval 86">
                <a:extLst>
                  <a:ext uri="{FF2B5EF4-FFF2-40B4-BE49-F238E27FC236}">
                    <a16:creationId xmlns:a16="http://schemas.microsoft.com/office/drawing/2014/main" id="{7E0A4D13-4E7B-58AD-1F64-70A604852C07}"/>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8" name="Oval 87">
                <a:extLst>
                  <a:ext uri="{FF2B5EF4-FFF2-40B4-BE49-F238E27FC236}">
                    <a16:creationId xmlns:a16="http://schemas.microsoft.com/office/drawing/2014/main" id="{684888F6-117A-3EBC-74BF-34B76FBB2FB3}"/>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9" name="Oval 88">
                <a:extLst>
                  <a:ext uri="{FF2B5EF4-FFF2-40B4-BE49-F238E27FC236}">
                    <a16:creationId xmlns:a16="http://schemas.microsoft.com/office/drawing/2014/main" id="{42D9215E-8A8A-9964-24E2-EEB9D59BE50E}"/>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0" name="Oval 89">
                <a:extLst>
                  <a:ext uri="{FF2B5EF4-FFF2-40B4-BE49-F238E27FC236}">
                    <a16:creationId xmlns:a16="http://schemas.microsoft.com/office/drawing/2014/main" id="{66DC4FF9-9D8D-1221-525D-E0BA1A254156}"/>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1" name="Oval 90">
                <a:extLst>
                  <a:ext uri="{FF2B5EF4-FFF2-40B4-BE49-F238E27FC236}">
                    <a16:creationId xmlns:a16="http://schemas.microsoft.com/office/drawing/2014/main" id="{AA4F0965-A242-52EE-F98F-5CBB74B80AF2}"/>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grpSp>
        <p:nvGrpSpPr>
          <p:cNvPr id="116" name="Group 115">
            <a:extLst>
              <a:ext uri="{FF2B5EF4-FFF2-40B4-BE49-F238E27FC236}">
                <a16:creationId xmlns:a16="http://schemas.microsoft.com/office/drawing/2014/main" id="{467EA218-9BCE-9B80-8F1E-7D7CD440757F}"/>
              </a:ext>
            </a:extLst>
          </p:cNvPr>
          <p:cNvGrpSpPr/>
          <p:nvPr userDrawn="1"/>
        </p:nvGrpSpPr>
        <p:grpSpPr>
          <a:xfrm rot="5400000">
            <a:off x="5156722" y="5167224"/>
            <a:ext cx="375462" cy="865217"/>
            <a:chOff x="10482363" y="1112037"/>
            <a:chExt cx="1501847" cy="3459963"/>
          </a:xfrm>
          <a:solidFill>
            <a:srgbClr val="00C6C2"/>
          </a:solidFill>
        </p:grpSpPr>
        <p:grpSp>
          <p:nvGrpSpPr>
            <p:cNvPr id="117" name="Group 116">
              <a:extLst>
                <a:ext uri="{FF2B5EF4-FFF2-40B4-BE49-F238E27FC236}">
                  <a16:creationId xmlns:a16="http://schemas.microsoft.com/office/drawing/2014/main" id="{2CB3B281-D004-D8D7-4CC9-BD03B56448EF}"/>
                </a:ext>
              </a:extLst>
            </p:cNvPr>
            <p:cNvGrpSpPr/>
            <p:nvPr userDrawn="1"/>
          </p:nvGrpSpPr>
          <p:grpSpPr>
            <a:xfrm>
              <a:off x="11773281" y="1112037"/>
              <a:ext cx="210929" cy="3459963"/>
              <a:chOff x="11773281" y="1112037"/>
              <a:chExt cx="277029" cy="4544222"/>
            </a:xfrm>
            <a:grpFill/>
          </p:grpSpPr>
          <p:sp>
            <p:nvSpPr>
              <p:cNvPr id="145" name="Oval 144">
                <a:extLst>
                  <a:ext uri="{FF2B5EF4-FFF2-40B4-BE49-F238E27FC236}">
                    <a16:creationId xmlns:a16="http://schemas.microsoft.com/office/drawing/2014/main" id="{6F86136F-8591-8C3F-9C8B-EE53DABCAA7F}"/>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6" name="Oval 145">
                <a:extLst>
                  <a:ext uri="{FF2B5EF4-FFF2-40B4-BE49-F238E27FC236}">
                    <a16:creationId xmlns:a16="http://schemas.microsoft.com/office/drawing/2014/main" id="{71E7DC96-BECA-BD7B-F710-035D851B34A7}"/>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7" name="Oval 146">
                <a:extLst>
                  <a:ext uri="{FF2B5EF4-FFF2-40B4-BE49-F238E27FC236}">
                    <a16:creationId xmlns:a16="http://schemas.microsoft.com/office/drawing/2014/main" id="{6FCBFB01-0B2D-8ACB-66A7-BA1E78A2E5EB}"/>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8" name="Oval 147">
                <a:extLst>
                  <a:ext uri="{FF2B5EF4-FFF2-40B4-BE49-F238E27FC236}">
                    <a16:creationId xmlns:a16="http://schemas.microsoft.com/office/drawing/2014/main" id="{9227F805-C8EF-13EB-917D-5534559DB6FA}"/>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9" name="Oval 148">
                <a:extLst>
                  <a:ext uri="{FF2B5EF4-FFF2-40B4-BE49-F238E27FC236}">
                    <a16:creationId xmlns:a16="http://schemas.microsoft.com/office/drawing/2014/main" id="{35FBC289-526B-EC25-587A-765A1E6A558F}"/>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0" name="Oval 149">
                <a:extLst>
                  <a:ext uri="{FF2B5EF4-FFF2-40B4-BE49-F238E27FC236}">
                    <a16:creationId xmlns:a16="http://schemas.microsoft.com/office/drawing/2014/main" id="{EB8366B4-C079-2FDC-50A9-3BCF0E37734F}"/>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1" name="Oval 150">
                <a:extLst>
                  <a:ext uri="{FF2B5EF4-FFF2-40B4-BE49-F238E27FC236}">
                    <a16:creationId xmlns:a16="http://schemas.microsoft.com/office/drawing/2014/main" id="{D5F8C63C-F083-8CF4-305B-F6905459279E}"/>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2" name="Oval 151">
                <a:extLst>
                  <a:ext uri="{FF2B5EF4-FFF2-40B4-BE49-F238E27FC236}">
                    <a16:creationId xmlns:a16="http://schemas.microsoft.com/office/drawing/2014/main" id="{BCB2EA6B-8854-3FC8-06CF-AAAA317D3965}"/>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118" name="Group 117">
              <a:extLst>
                <a:ext uri="{FF2B5EF4-FFF2-40B4-BE49-F238E27FC236}">
                  <a16:creationId xmlns:a16="http://schemas.microsoft.com/office/drawing/2014/main" id="{3B0A2BAF-CD8F-DAE0-B83A-578B7488C5FA}"/>
                </a:ext>
              </a:extLst>
            </p:cNvPr>
            <p:cNvGrpSpPr/>
            <p:nvPr userDrawn="1"/>
          </p:nvGrpSpPr>
          <p:grpSpPr>
            <a:xfrm>
              <a:off x="11342975" y="1112037"/>
              <a:ext cx="210929" cy="3459963"/>
              <a:chOff x="11773281" y="1112037"/>
              <a:chExt cx="277029" cy="4544222"/>
            </a:xfrm>
            <a:grpFill/>
          </p:grpSpPr>
          <p:sp>
            <p:nvSpPr>
              <p:cNvPr id="137" name="Oval 136">
                <a:extLst>
                  <a:ext uri="{FF2B5EF4-FFF2-40B4-BE49-F238E27FC236}">
                    <a16:creationId xmlns:a16="http://schemas.microsoft.com/office/drawing/2014/main" id="{59A80CC4-D47A-0079-8C79-85EDAD16C620}"/>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8" name="Oval 137">
                <a:extLst>
                  <a:ext uri="{FF2B5EF4-FFF2-40B4-BE49-F238E27FC236}">
                    <a16:creationId xmlns:a16="http://schemas.microsoft.com/office/drawing/2014/main" id="{8E5654B1-002D-385A-250E-DC3630EC30C5}"/>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9" name="Oval 138">
                <a:extLst>
                  <a:ext uri="{FF2B5EF4-FFF2-40B4-BE49-F238E27FC236}">
                    <a16:creationId xmlns:a16="http://schemas.microsoft.com/office/drawing/2014/main" id="{DB47C18E-3182-EB2B-343F-4B46EA3F465B}"/>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0" name="Oval 139">
                <a:extLst>
                  <a:ext uri="{FF2B5EF4-FFF2-40B4-BE49-F238E27FC236}">
                    <a16:creationId xmlns:a16="http://schemas.microsoft.com/office/drawing/2014/main" id="{1560D9C2-26AE-1180-1751-D26254B7A314}"/>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1" name="Oval 140">
                <a:extLst>
                  <a:ext uri="{FF2B5EF4-FFF2-40B4-BE49-F238E27FC236}">
                    <a16:creationId xmlns:a16="http://schemas.microsoft.com/office/drawing/2014/main" id="{439B5EBF-0A3E-9A39-5B91-310107119B39}"/>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2" name="Oval 141">
                <a:extLst>
                  <a:ext uri="{FF2B5EF4-FFF2-40B4-BE49-F238E27FC236}">
                    <a16:creationId xmlns:a16="http://schemas.microsoft.com/office/drawing/2014/main" id="{3EC5AE73-D8A4-5ED5-E7DC-7BF27F361FA8}"/>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3" name="Oval 142">
                <a:extLst>
                  <a:ext uri="{FF2B5EF4-FFF2-40B4-BE49-F238E27FC236}">
                    <a16:creationId xmlns:a16="http://schemas.microsoft.com/office/drawing/2014/main" id="{2EC4F6AF-3741-1AC7-4220-1D583E5BD71A}"/>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4" name="Oval 143">
                <a:extLst>
                  <a:ext uri="{FF2B5EF4-FFF2-40B4-BE49-F238E27FC236}">
                    <a16:creationId xmlns:a16="http://schemas.microsoft.com/office/drawing/2014/main" id="{68D1B93F-B7F9-154F-1CE4-CB3869A510CF}"/>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119" name="Group 118">
              <a:extLst>
                <a:ext uri="{FF2B5EF4-FFF2-40B4-BE49-F238E27FC236}">
                  <a16:creationId xmlns:a16="http://schemas.microsoft.com/office/drawing/2014/main" id="{9BF9E426-6FA5-8B97-3D41-0BEB8BDC1A5B}"/>
                </a:ext>
              </a:extLst>
            </p:cNvPr>
            <p:cNvGrpSpPr/>
            <p:nvPr userDrawn="1"/>
          </p:nvGrpSpPr>
          <p:grpSpPr>
            <a:xfrm>
              <a:off x="10912669" y="1112037"/>
              <a:ext cx="210929" cy="3459963"/>
              <a:chOff x="11773281" y="1112037"/>
              <a:chExt cx="277029" cy="4544222"/>
            </a:xfrm>
            <a:grpFill/>
          </p:grpSpPr>
          <p:sp>
            <p:nvSpPr>
              <p:cNvPr id="129" name="Oval 128">
                <a:extLst>
                  <a:ext uri="{FF2B5EF4-FFF2-40B4-BE49-F238E27FC236}">
                    <a16:creationId xmlns:a16="http://schemas.microsoft.com/office/drawing/2014/main" id="{7E9A9975-AB95-C31F-04D8-60CA44E4AEA4}"/>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0" name="Oval 129">
                <a:extLst>
                  <a:ext uri="{FF2B5EF4-FFF2-40B4-BE49-F238E27FC236}">
                    <a16:creationId xmlns:a16="http://schemas.microsoft.com/office/drawing/2014/main" id="{BC2507DD-5A77-E82F-A020-FD57903F2E54}"/>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1" name="Oval 130">
                <a:extLst>
                  <a:ext uri="{FF2B5EF4-FFF2-40B4-BE49-F238E27FC236}">
                    <a16:creationId xmlns:a16="http://schemas.microsoft.com/office/drawing/2014/main" id="{9D858E3A-D800-E679-062D-C152D9BAFED3}"/>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2" name="Oval 131">
                <a:extLst>
                  <a:ext uri="{FF2B5EF4-FFF2-40B4-BE49-F238E27FC236}">
                    <a16:creationId xmlns:a16="http://schemas.microsoft.com/office/drawing/2014/main" id="{AB4133AF-5B8C-BB0E-4DCD-CADF737770D8}"/>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3" name="Oval 132">
                <a:extLst>
                  <a:ext uri="{FF2B5EF4-FFF2-40B4-BE49-F238E27FC236}">
                    <a16:creationId xmlns:a16="http://schemas.microsoft.com/office/drawing/2014/main" id="{63FE7511-58F7-4752-D934-12EE51835F8D}"/>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4" name="Oval 133">
                <a:extLst>
                  <a:ext uri="{FF2B5EF4-FFF2-40B4-BE49-F238E27FC236}">
                    <a16:creationId xmlns:a16="http://schemas.microsoft.com/office/drawing/2014/main" id="{F31F1309-08C7-9318-C6D1-87817B69AC07}"/>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5" name="Oval 134">
                <a:extLst>
                  <a:ext uri="{FF2B5EF4-FFF2-40B4-BE49-F238E27FC236}">
                    <a16:creationId xmlns:a16="http://schemas.microsoft.com/office/drawing/2014/main" id="{DF27500E-B844-D6AF-8DA3-B9627FA6FB30}"/>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6" name="Oval 135">
                <a:extLst>
                  <a:ext uri="{FF2B5EF4-FFF2-40B4-BE49-F238E27FC236}">
                    <a16:creationId xmlns:a16="http://schemas.microsoft.com/office/drawing/2014/main" id="{274D4E8C-A619-D16F-D017-3DCE86A0A441}"/>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120" name="Group 119">
              <a:extLst>
                <a:ext uri="{FF2B5EF4-FFF2-40B4-BE49-F238E27FC236}">
                  <a16:creationId xmlns:a16="http://schemas.microsoft.com/office/drawing/2014/main" id="{2BF837E6-8C65-2CF8-E5E7-3937C218B30D}"/>
                </a:ext>
              </a:extLst>
            </p:cNvPr>
            <p:cNvGrpSpPr/>
            <p:nvPr userDrawn="1"/>
          </p:nvGrpSpPr>
          <p:grpSpPr>
            <a:xfrm>
              <a:off x="10482363" y="1112037"/>
              <a:ext cx="210929" cy="3459963"/>
              <a:chOff x="11773281" y="1112037"/>
              <a:chExt cx="277029" cy="4544222"/>
            </a:xfrm>
            <a:grpFill/>
          </p:grpSpPr>
          <p:sp>
            <p:nvSpPr>
              <p:cNvPr id="121" name="Oval 120">
                <a:extLst>
                  <a:ext uri="{FF2B5EF4-FFF2-40B4-BE49-F238E27FC236}">
                    <a16:creationId xmlns:a16="http://schemas.microsoft.com/office/drawing/2014/main" id="{DD1ECC47-8370-D9FB-9ECB-FB7E2792A18F}"/>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2" name="Oval 121">
                <a:extLst>
                  <a:ext uri="{FF2B5EF4-FFF2-40B4-BE49-F238E27FC236}">
                    <a16:creationId xmlns:a16="http://schemas.microsoft.com/office/drawing/2014/main" id="{5DE5FDF4-9B6A-FB2A-3386-65A7580478EF}"/>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3" name="Oval 122">
                <a:extLst>
                  <a:ext uri="{FF2B5EF4-FFF2-40B4-BE49-F238E27FC236}">
                    <a16:creationId xmlns:a16="http://schemas.microsoft.com/office/drawing/2014/main" id="{910E128A-25AA-5AD9-7096-1B347A492E2B}"/>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4" name="Oval 123">
                <a:extLst>
                  <a:ext uri="{FF2B5EF4-FFF2-40B4-BE49-F238E27FC236}">
                    <a16:creationId xmlns:a16="http://schemas.microsoft.com/office/drawing/2014/main" id="{2C4E769B-8480-E19D-5986-2E9EC8A3440D}"/>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5" name="Oval 124">
                <a:extLst>
                  <a:ext uri="{FF2B5EF4-FFF2-40B4-BE49-F238E27FC236}">
                    <a16:creationId xmlns:a16="http://schemas.microsoft.com/office/drawing/2014/main" id="{F0B26A79-8317-D369-71FC-B5380D79DE04}"/>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6" name="Oval 125">
                <a:extLst>
                  <a:ext uri="{FF2B5EF4-FFF2-40B4-BE49-F238E27FC236}">
                    <a16:creationId xmlns:a16="http://schemas.microsoft.com/office/drawing/2014/main" id="{DA1D90B5-74D9-8F81-CF36-9B02CB43AC5E}"/>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7" name="Oval 126">
                <a:extLst>
                  <a:ext uri="{FF2B5EF4-FFF2-40B4-BE49-F238E27FC236}">
                    <a16:creationId xmlns:a16="http://schemas.microsoft.com/office/drawing/2014/main" id="{5B3266DD-9F85-A5C7-1958-5911CFDDB8CD}"/>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8" name="Oval 127">
                <a:extLst>
                  <a:ext uri="{FF2B5EF4-FFF2-40B4-BE49-F238E27FC236}">
                    <a16:creationId xmlns:a16="http://schemas.microsoft.com/office/drawing/2014/main" id="{61D5F532-199F-81AE-CA02-583A0538F121}"/>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sp>
        <p:nvSpPr>
          <p:cNvPr id="153" name="Rounded Rectangle 152">
            <a:extLst>
              <a:ext uri="{FF2B5EF4-FFF2-40B4-BE49-F238E27FC236}">
                <a16:creationId xmlns:a16="http://schemas.microsoft.com/office/drawing/2014/main" id="{27B72101-012F-E57A-E173-D8438EEBEC6A}"/>
              </a:ext>
            </a:extLst>
          </p:cNvPr>
          <p:cNvSpPr/>
          <p:nvPr userDrawn="1"/>
        </p:nvSpPr>
        <p:spPr>
          <a:xfrm>
            <a:off x="548783" y="651045"/>
            <a:ext cx="5408667" cy="4948788"/>
          </a:xfrm>
          <a:prstGeom prst="roundRect">
            <a:avLst/>
          </a:prstGeom>
          <a:solidFill>
            <a:srgbClr val="BFF1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Tree>
    <p:extLst>
      <p:ext uri="{BB962C8B-B14F-4D97-AF65-F5344CB8AC3E}">
        <p14:creationId xmlns:p14="http://schemas.microsoft.com/office/powerpoint/2010/main" val="182604125"/>
      </p:ext>
    </p:extLst>
  </p:cSld>
  <p:clrMapOvr>
    <a:masterClrMapping/>
  </p:clrMapOvr>
  <p:transition/>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General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635A8B6-1686-4422-70C0-555A51D3B7C9}"/>
              </a:ext>
            </a:extLst>
          </p:cNvPr>
          <p:cNvGrpSpPr/>
          <p:nvPr userDrawn="1"/>
        </p:nvGrpSpPr>
        <p:grpSpPr>
          <a:xfrm>
            <a:off x="361002" y="493611"/>
            <a:ext cx="375560" cy="864992"/>
            <a:chOff x="10482363" y="1112037"/>
            <a:chExt cx="1501847" cy="3459963"/>
          </a:xfrm>
          <a:solidFill>
            <a:srgbClr val="4F2A4F"/>
          </a:solidFill>
        </p:grpSpPr>
        <p:grpSp>
          <p:nvGrpSpPr>
            <p:cNvPr id="4" name="Group 3">
              <a:extLst>
                <a:ext uri="{FF2B5EF4-FFF2-40B4-BE49-F238E27FC236}">
                  <a16:creationId xmlns:a16="http://schemas.microsoft.com/office/drawing/2014/main" id="{DD76D39A-20FF-12DE-57C8-0EFFF12D607B}"/>
                </a:ext>
              </a:extLst>
            </p:cNvPr>
            <p:cNvGrpSpPr/>
            <p:nvPr userDrawn="1"/>
          </p:nvGrpSpPr>
          <p:grpSpPr>
            <a:xfrm>
              <a:off x="11773281" y="1112037"/>
              <a:ext cx="210929" cy="3459963"/>
              <a:chOff x="11773281" y="1112037"/>
              <a:chExt cx="277029" cy="4544222"/>
            </a:xfrm>
            <a:grpFill/>
          </p:grpSpPr>
          <p:sp>
            <p:nvSpPr>
              <p:cNvPr id="32" name="Oval 31">
                <a:extLst>
                  <a:ext uri="{FF2B5EF4-FFF2-40B4-BE49-F238E27FC236}">
                    <a16:creationId xmlns:a16="http://schemas.microsoft.com/office/drawing/2014/main" id="{0E5FF536-5797-6E95-4A5D-C9BF066ABE5E}"/>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3" name="Oval 32">
                <a:extLst>
                  <a:ext uri="{FF2B5EF4-FFF2-40B4-BE49-F238E27FC236}">
                    <a16:creationId xmlns:a16="http://schemas.microsoft.com/office/drawing/2014/main" id="{3C0552F7-F162-1CF1-2496-71B259F17048}"/>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4" name="Oval 33">
                <a:extLst>
                  <a:ext uri="{FF2B5EF4-FFF2-40B4-BE49-F238E27FC236}">
                    <a16:creationId xmlns:a16="http://schemas.microsoft.com/office/drawing/2014/main" id="{2E78CEFD-849F-3405-1DB3-3CA9AFF3B695}"/>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5" name="Oval 34">
                <a:extLst>
                  <a:ext uri="{FF2B5EF4-FFF2-40B4-BE49-F238E27FC236}">
                    <a16:creationId xmlns:a16="http://schemas.microsoft.com/office/drawing/2014/main" id="{B5A14683-22E9-6D0C-C456-2EBF5F5EA546}"/>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6" name="Oval 35">
                <a:extLst>
                  <a:ext uri="{FF2B5EF4-FFF2-40B4-BE49-F238E27FC236}">
                    <a16:creationId xmlns:a16="http://schemas.microsoft.com/office/drawing/2014/main" id="{E1E3ECDA-D13A-572E-6BA4-EEAA25C95988}"/>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7" name="Oval 36">
                <a:extLst>
                  <a:ext uri="{FF2B5EF4-FFF2-40B4-BE49-F238E27FC236}">
                    <a16:creationId xmlns:a16="http://schemas.microsoft.com/office/drawing/2014/main" id="{82E900B4-DACF-60CB-D5F3-B3BF1BDAA84E}"/>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8" name="Oval 37">
                <a:extLst>
                  <a:ext uri="{FF2B5EF4-FFF2-40B4-BE49-F238E27FC236}">
                    <a16:creationId xmlns:a16="http://schemas.microsoft.com/office/drawing/2014/main" id="{58A277F7-8485-F3F3-6CDE-A43473A580F2}"/>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9" name="Oval 38">
                <a:extLst>
                  <a:ext uri="{FF2B5EF4-FFF2-40B4-BE49-F238E27FC236}">
                    <a16:creationId xmlns:a16="http://schemas.microsoft.com/office/drawing/2014/main" id="{A2FE1DA3-5DC7-5665-D204-875FBA4FE1A5}"/>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5" name="Group 4">
              <a:extLst>
                <a:ext uri="{FF2B5EF4-FFF2-40B4-BE49-F238E27FC236}">
                  <a16:creationId xmlns:a16="http://schemas.microsoft.com/office/drawing/2014/main" id="{84A13484-4576-F57D-3385-4B04A0E7C276}"/>
                </a:ext>
              </a:extLst>
            </p:cNvPr>
            <p:cNvGrpSpPr/>
            <p:nvPr userDrawn="1"/>
          </p:nvGrpSpPr>
          <p:grpSpPr>
            <a:xfrm>
              <a:off x="11342975" y="1112037"/>
              <a:ext cx="210929" cy="3459963"/>
              <a:chOff x="11773281" y="1112037"/>
              <a:chExt cx="277029" cy="4544222"/>
            </a:xfrm>
            <a:grpFill/>
          </p:grpSpPr>
          <p:sp>
            <p:nvSpPr>
              <p:cNvPr id="24" name="Oval 23">
                <a:extLst>
                  <a:ext uri="{FF2B5EF4-FFF2-40B4-BE49-F238E27FC236}">
                    <a16:creationId xmlns:a16="http://schemas.microsoft.com/office/drawing/2014/main" id="{D7FF6C90-DE7B-D95E-1285-22BCAEA597DE}"/>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5" name="Oval 24">
                <a:extLst>
                  <a:ext uri="{FF2B5EF4-FFF2-40B4-BE49-F238E27FC236}">
                    <a16:creationId xmlns:a16="http://schemas.microsoft.com/office/drawing/2014/main" id="{C1F49CAE-44ED-CDC7-225D-B095DDEDBA1D}"/>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6" name="Oval 25">
                <a:extLst>
                  <a:ext uri="{FF2B5EF4-FFF2-40B4-BE49-F238E27FC236}">
                    <a16:creationId xmlns:a16="http://schemas.microsoft.com/office/drawing/2014/main" id="{B243EC66-DEEA-B4A3-A29A-2030FCE036C5}"/>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7" name="Oval 26">
                <a:extLst>
                  <a:ext uri="{FF2B5EF4-FFF2-40B4-BE49-F238E27FC236}">
                    <a16:creationId xmlns:a16="http://schemas.microsoft.com/office/drawing/2014/main" id="{3371AD4E-2B6E-A54B-AC0D-52D845B27181}"/>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8" name="Oval 27">
                <a:extLst>
                  <a:ext uri="{FF2B5EF4-FFF2-40B4-BE49-F238E27FC236}">
                    <a16:creationId xmlns:a16="http://schemas.microsoft.com/office/drawing/2014/main" id="{EC19B580-FECE-540F-9E7E-56CAD8B5B170}"/>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9" name="Oval 28">
                <a:extLst>
                  <a:ext uri="{FF2B5EF4-FFF2-40B4-BE49-F238E27FC236}">
                    <a16:creationId xmlns:a16="http://schemas.microsoft.com/office/drawing/2014/main" id="{AA2176BF-891D-2E0E-1AB2-F086F89A5698}"/>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0" name="Oval 29">
                <a:extLst>
                  <a:ext uri="{FF2B5EF4-FFF2-40B4-BE49-F238E27FC236}">
                    <a16:creationId xmlns:a16="http://schemas.microsoft.com/office/drawing/2014/main" id="{5FA3F2D3-471C-7E80-4BA9-D9165C128A33}"/>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1" name="Oval 30">
                <a:extLst>
                  <a:ext uri="{FF2B5EF4-FFF2-40B4-BE49-F238E27FC236}">
                    <a16:creationId xmlns:a16="http://schemas.microsoft.com/office/drawing/2014/main" id="{4FF80C6A-2FF5-36E1-3138-A927EA783CC7}"/>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6" name="Group 5">
              <a:extLst>
                <a:ext uri="{FF2B5EF4-FFF2-40B4-BE49-F238E27FC236}">
                  <a16:creationId xmlns:a16="http://schemas.microsoft.com/office/drawing/2014/main" id="{E54F5478-DFEC-6731-F6AC-1EB020E7BB9D}"/>
                </a:ext>
              </a:extLst>
            </p:cNvPr>
            <p:cNvGrpSpPr/>
            <p:nvPr userDrawn="1"/>
          </p:nvGrpSpPr>
          <p:grpSpPr>
            <a:xfrm>
              <a:off x="10912669" y="1112037"/>
              <a:ext cx="210929" cy="3459963"/>
              <a:chOff x="11773281" y="1112037"/>
              <a:chExt cx="277029" cy="4544222"/>
            </a:xfrm>
            <a:grpFill/>
          </p:grpSpPr>
          <p:sp>
            <p:nvSpPr>
              <p:cNvPr id="16" name="Oval 15">
                <a:extLst>
                  <a:ext uri="{FF2B5EF4-FFF2-40B4-BE49-F238E27FC236}">
                    <a16:creationId xmlns:a16="http://schemas.microsoft.com/office/drawing/2014/main" id="{20FED52B-EC42-9AEE-17CE-C675FE61C953}"/>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 name="Oval 16">
                <a:extLst>
                  <a:ext uri="{FF2B5EF4-FFF2-40B4-BE49-F238E27FC236}">
                    <a16:creationId xmlns:a16="http://schemas.microsoft.com/office/drawing/2014/main" id="{41781DA3-6914-A5AD-53CC-D81BB1B825D4}"/>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 name="Oval 17">
                <a:extLst>
                  <a:ext uri="{FF2B5EF4-FFF2-40B4-BE49-F238E27FC236}">
                    <a16:creationId xmlns:a16="http://schemas.microsoft.com/office/drawing/2014/main" id="{DE111137-28F0-9B2F-0C5D-526DEA22284C}"/>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Oval 18">
                <a:extLst>
                  <a:ext uri="{FF2B5EF4-FFF2-40B4-BE49-F238E27FC236}">
                    <a16:creationId xmlns:a16="http://schemas.microsoft.com/office/drawing/2014/main" id="{05D9143A-C340-9CD3-E9F1-2CB8A6B62E0C}"/>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 name="Oval 19">
                <a:extLst>
                  <a:ext uri="{FF2B5EF4-FFF2-40B4-BE49-F238E27FC236}">
                    <a16:creationId xmlns:a16="http://schemas.microsoft.com/office/drawing/2014/main" id="{21DCD6DD-1885-6517-8CF7-DBCE69CA822A}"/>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 name="Oval 20">
                <a:extLst>
                  <a:ext uri="{FF2B5EF4-FFF2-40B4-BE49-F238E27FC236}">
                    <a16:creationId xmlns:a16="http://schemas.microsoft.com/office/drawing/2014/main" id="{84904637-3AC9-F2C5-D86A-6DF993FD8780}"/>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 name="Oval 21">
                <a:extLst>
                  <a:ext uri="{FF2B5EF4-FFF2-40B4-BE49-F238E27FC236}">
                    <a16:creationId xmlns:a16="http://schemas.microsoft.com/office/drawing/2014/main" id="{1F56A868-70B5-E498-728F-3DEC52F94AE7}"/>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 name="Oval 22">
                <a:extLst>
                  <a:ext uri="{FF2B5EF4-FFF2-40B4-BE49-F238E27FC236}">
                    <a16:creationId xmlns:a16="http://schemas.microsoft.com/office/drawing/2014/main" id="{61592B65-EC01-D00C-2603-58E09FD73D40}"/>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7" name="Group 6">
              <a:extLst>
                <a:ext uri="{FF2B5EF4-FFF2-40B4-BE49-F238E27FC236}">
                  <a16:creationId xmlns:a16="http://schemas.microsoft.com/office/drawing/2014/main" id="{438FF994-0245-490F-4CE3-AEA056195913}"/>
                </a:ext>
              </a:extLst>
            </p:cNvPr>
            <p:cNvGrpSpPr/>
            <p:nvPr userDrawn="1"/>
          </p:nvGrpSpPr>
          <p:grpSpPr>
            <a:xfrm>
              <a:off x="10482363" y="1112037"/>
              <a:ext cx="210929" cy="3459963"/>
              <a:chOff x="11773281" y="1112037"/>
              <a:chExt cx="277029" cy="4544222"/>
            </a:xfrm>
            <a:grpFill/>
          </p:grpSpPr>
          <p:sp>
            <p:nvSpPr>
              <p:cNvPr id="8" name="Oval 7">
                <a:extLst>
                  <a:ext uri="{FF2B5EF4-FFF2-40B4-BE49-F238E27FC236}">
                    <a16:creationId xmlns:a16="http://schemas.microsoft.com/office/drawing/2014/main" id="{F00348F5-2B7B-BB2B-1DA4-BACAA99D025B}"/>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Oval 8">
                <a:extLst>
                  <a:ext uri="{FF2B5EF4-FFF2-40B4-BE49-F238E27FC236}">
                    <a16:creationId xmlns:a16="http://schemas.microsoft.com/office/drawing/2014/main" id="{6B069BF9-F1CC-4210-A16D-4F934F72DCBB}"/>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 name="Oval 9">
                <a:extLst>
                  <a:ext uri="{FF2B5EF4-FFF2-40B4-BE49-F238E27FC236}">
                    <a16:creationId xmlns:a16="http://schemas.microsoft.com/office/drawing/2014/main" id="{AD5C0E6D-C5BB-1FAD-5E88-5D7F29588D77}"/>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 name="Oval 10">
                <a:extLst>
                  <a:ext uri="{FF2B5EF4-FFF2-40B4-BE49-F238E27FC236}">
                    <a16:creationId xmlns:a16="http://schemas.microsoft.com/office/drawing/2014/main" id="{A73BBC4B-CC5C-C079-3A84-8F19318B7D41}"/>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Oval 11">
                <a:extLst>
                  <a:ext uri="{FF2B5EF4-FFF2-40B4-BE49-F238E27FC236}">
                    <a16:creationId xmlns:a16="http://schemas.microsoft.com/office/drawing/2014/main" id="{3C5C8070-586D-5AA9-2E98-969A9B15B285}"/>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Oval 12">
                <a:extLst>
                  <a:ext uri="{FF2B5EF4-FFF2-40B4-BE49-F238E27FC236}">
                    <a16:creationId xmlns:a16="http://schemas.microsoft.com/office/drawing/2014/main" id="{E91BFDA7-A4EF-2546-56CB-237E4A27F0EA}"/>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 name="Oval 13">
                <a:extLst>
                  <a:ext uri="{FF2B5EF4-FFF2-40B4-BE49-F238E27FC236}">
                    <a16:creationId xmlns:a16="http://schemas.microsoft.com/office/drawing/2014/main" id="{64A93057-D499-4968-5B2D-A46819AF1599}"/>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 name="Oval 14">
                <a:extLst>
                  <a:ext uri="{FF2B5EF4-FFF2-40B4-BE49-F238E27FC236}">
                    <a16:creationId xmlns:a16="http://schemas.microsoft.com/office/drawing/2014/main" id="{FC8E5061-182B-6F03-18F4-4DA51B709433}"/>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grpSp>
        <p:nvGrpSpPr>
          <p:cNvPr id="40" name="Group 39">
            <a:extLst>
              <a:ext uri="{FF2B5EF4-FFF2-40B4-BE49-F238E27FC236}">
                <a16:creationId xmlns:a16="http://schemas.microsoft.com/office/drawing/2014/main" id="{E31D8383-8608-18EF-5AD7-F14D6EC07E6E}"/>
              </a:ext>
            </a:extLst>
          </p:cNvPr>
          <p:cNvGrpSpPr/>
          <p:nvPr userDrawn="1"/>
        </p:nvGrpSpPr>
        <p:grpSpPr>
          <a:xfrm rot="5400000">
            <a:off x="5156722" y="5167224"/>
            <a:ext cx="375462" cy="865217"/>
            <a:chOff x="10482363" y="1112037"/>
            <a:chExt cx="1501847" cy="3459963"/>
          </a:xfrm>
          <a:solidFill>
            <a:srgbClr val="4F2A4F"/>
          </a:solidFill>
        </p:grpSpPr>
        <p:grpSp>
          <p:nvGrpSpPr>
            <p:cNvPr id="41" name="Group 40">
              <a:extLst>
                <a:ext uri="{FF2B5EF4-FFF2-40B4-BE49-F238E27FC236}">
                  <a16:creationId xmlns:a16="http://schemas.microsoft.com/office/drawing/2014/main" id="{6F75FCF7-F541-A96B-E8D4-4E9859B23C54}"/>
                </a:ext>
              </a:extLst>
            </p:cNvPr>
            <p:cNvGrpSpPr/>
            <p:nvPr userDrawn="1"/>
          </p:nvGrpSpPr>
          <p:grpSpPr>
            <a:xfrm>
              <a:off x="11773281" y="1112037"/>
              <a:ext cx="210929" cy="3459963"/>
              <a:chOff x="11773281" y="1112037"/>
              <a:chExt cx="277029" cy="4544222"/>
            </a:xfrm>
            <a:grpFill/>
          </p:grpSpPr>
          <p:sp>
            <p:nvSpPr>
              <p:cNvPr id="133" name="Oval 132">
                <a:extLst>
                  <a:ext uri="{FF2B5EF4-FFF2-40B4-BE49-F238E27FC236}">
                    <a16:creationId xmlns:a16="http://schemas.microsoft.com/office/drawing/2014/main" id="{E69E8550-BF64-5C1E-C5AB-C4B9DB6B739C}"/>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4" name="Oval 133">
                <a:extLst>
                  <a:ext uri="{FF2B5EF4-FFF2-40B4-BE49-F238E27FC236}">
                    <a16:creationId xmlns:a16="http://schemas.microsoft.com/office/drawing/2014/main" id="{ED7F0C32-8689-2944-9DD9-EFCE40DC661A}"/>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5" name="Oval 134">
                <a:extLst>
                  <a:ext uri="{FF2B5EF4-FFF2-40B4-BE49-F238E27FC236}">
                    <a16:creationId xmlns:a16="http://schemas.microsoft.com/office/drawing/2014/main" id="{4352AF60-1A60-2151-26EE-5D24076900A0}"/>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6" name="Oval 135">
                <a:extLst>
                  <a:ext uri="{FF2B5EF4-FFF2-40B4-BE49-F238E27FC236}">
                    <a16:creationId xmlns:a16="http://schemas.microsoft.com/office/drawing/2014/main" id="{9F0D5D10-0CBE-D04D-0D6A-DEF53EBA2FD8}"/>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7" name="Oval 136">
                <a:extLst>
                  <a:ext uri="{FF2B5EF4-FFF2-40B4-BE49-F238E27FC236}">
                    <a16:creationId xmlns:a16="http://schemas.microsoft.com/office/drawing/2014/main" id="{8DB8FB77-8780-68B0-795B-2696203458B8}"/>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8" name="Oval 137">
                <a:extLst>
                  <a:ext uri="{FF2B5EF4-FFF2-40B4-BE49-F238E27FC236}">
                    <a16:creationId xmlns:a16="http://schemas.microsoft.com/office/drawing/2014/main" id="{AB85FFC4-A774-0B58-3703-9B4A78585315}"/>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9" name="Oval 138">
                <a:extLst>
                  <a:ext uri="{FF2B5EF4-FFF2-40B4-BE49-F238E27FC236}">
                    <a16:creationId xmlns:a16="http://schemas.microsoft.com/office/drawing/2014/main" id="{B8144487-8085-DCF8-7B78-4AF818F5C9CC}"/>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0" name="Oval 139">
                <a:extLst>
                  <a:ext uri="{FF2B5EF4-FFF2-40B4-BE49-F238E27FC236}">
                    <a16:creationId xmlns:a16="http://schemas.microsoft.com/office/drawing/2014/main" id="{EDC957FB-DDE7-8092-C4F5-AE27A4BE1B1A}"/>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42" name="Group 41">
              <a:extLst>
                <a:ext uri="{FF2B5EF4-FFF2-40B4-BE49-F238E27FC236}">
                  <a16:creationId xmlns:a16="http://schemas.microsoft.com/office/drawing/2014/main" id="{C1B00F73-1251-BDB1-9E2C-0C1C5841AC5C}"/>
                </a:ext>
              </a:extLst>
            </p:cNvPr>
            <p:cNvGrpSpPr/>
            <p:nvPr userDrawn="1"/>
          </p:nvGrpSpPr>
          <p:grpSpPr>
            <a:xfrm>
              <a:off x="11342975" y="1112037"/>
              <a:ext cx="210929" cy="3459963"/>
              <a:chOff x="11773281" y="1112037"/>
              <a:chExt cx="277029" cy="4544222"/>
            </a:xfrm>
            <a:grpFill/>
          </p:grpSpPr>
          <p:sp>
            <p:nvSpPr>
              <p:cNvPr id="61" name="Oval 60">
                <a:extLst>
                  <a:ext uri="{FF2B5EF4-FFF2-40B4-BE49-F238E27FC236}">
                    <a16:creationId xmlns:a16="http://schemas.microsoft.com/office/drawing/2014/main" id="{6DE00D43-60EA-3156-3CC2-49EFCB82DF69}"/>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2" name="Oval 61">
                <a:extLst>
                  <a:ext uri="{FF2B5EF4-FFF2-40B4-BE49-F238E27FC236}">
                    <a16:creationId xmlns:a16="http://schemas.microsoft.com/office/drawing/2014/main" id="{276DE55E-B37E-6D8A-95C9-72A942158C6E}"/>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3" name="Oval 62">
                <a:extLst>
                  <a:ext uri="{FF2B5EF4-FFF2-40B4-BE49-F238E27FC236}">
                    <a16:creationId xmlns:a16="http://schemas.microsoft.com/office/drawing/2014/main" id="{27B201DE-436C-B0A1-3458-A50577AC4544}"/>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8" name="Oval 127">
                <a:extLst>
                  <a:ext uri="{FF2B5EF4-FFF2-40B4-BE49-F238E27FC236}">
                    <a16:creationId xmlns:a16="http://schemas.microsoft.com/office/drawing/2014/main" id="{1A44BF95-430A-FE86-B3A0-491BDA2C2F88}"/>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9" name="Oval 128">
                <a:extLst>
                  <a:ext uri="{FF2B5EF4-FFF2-40B4-BE49-F238E27FC236}">
                    <a16:creationId xmlns:a16="http://schemas.microsoft.com/office/drawing/2014/main" id="{3B9D93EF-A938-2461-B070-9679E115EB7E}"/>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0" name="Oval 129">
                <a:extLst>
                  <a:ext uri="{FF2B5EF4-FFF2-40B4-BE49-F238E27FC236}">
                    <a16:creationId xmlns:a16="http://schemas.microsoft.com/office/drawing/2014/main" id="{C8C67A17-347E-7CD5-9027-8EAA887123C8}"/>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1" name="Oval 130">
                <a:extLst>
                  <a:ext uri="{FF2B5EF4-FFF2-40B4-BE49-F238E27FC236}">
                    <a16:creationId xmlns:a16="http://schemas.microsoft.com/office/drawing/2014/main" id="{68BC7DB2-9911-4BFA-F6E4-B5E638EEDA48}"/>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2" name="Oval 131">
                <a:extLst>
                  <a:ext uri="{FF2B5EF4-FFF2-40B4-BE49-F238E27FC236}">
                    <a16:creationId xmlns:a16="http://schemas.microsoft.com/office/drawing/2014/main" id="{585786FB-9617-C237-8E01-DCECF71041CE}"/>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43" name="Group 42">
              <a:extLst>
                <a:ext uri="{FF2B5EF4-FFF2-40B4-BE49-F238E27FC236}">
                  <a16:creationId xmlns:a16="http://schemas.microsoft.com/office/drawing/2014/main" id="{E4896A07-10D6-A9FD-3652-73582F1FC3A5}"/>
                </a:ext>
              </a:extLst>
            </p:cNvPr>
            <p:cNvGrpSpPr/>
            <p:nvPr userDrawn="1"/>
          </p:nvGrpSpPr>
          <p:grpSpPr>
            <a:xfrm>
              <a:off x="10912669" y="1112037"/>
              <a:ext cx="210929" cy="3459963"/>
              <a:chOff x="11773281" y="1112037"/>
              <a:chExt cx="277029" cy="4544222"/>
            </a:xfrm>
            <a:grpFill/>
          </p:grpSpPr>
          <p:sp>
            <p:nvSpPr>
              <p:cNvPr id="53" name="Oval 52">
                <a:extLst>
                  <a:ext uri="{FF2B5EF4-FFF2-40B4-BE49-F238E27FC236}">
                    <a16:creationId xmlns:a16="http://schemas.microsoft.com/office/drawing/2014/main" id="{70CCF016-7A9A-0D13-C660-8396437B246A}"/>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4" name="Oval 53">
                <a:extLst>
                  <a:ext uri="{FF2B5EF4-FFF2-40B4-BE49-F238E27FC236}">
                    <a16:creationId xmlns:a16="http://schemas.microsoft.com/office/drawing/2014/main" id="{F1C9763F-232F-AC1E-5F0C-B02E40BB49E3}"/>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5" name="Oval 54">
                <a:extLst>
                  <a:ext uri="{FF2B5EF4-FFF2-40B4-BE49-F238E27FC236}">
                    <a16:creationId xmlns:a16="http://schemas.microsoft.com/office/drawing/2014/main" id="{FBC09A5D-869D-5888-6FE5-E5DB38561CCD}"/>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6" name="Oval 55">
                <a:extLst>
                  <a:ext uri="{FF2B5EF4-FFF2-40B4-BE49-F238E27FC236}">
                    <a16:creationId xmlns:a16="http://schemas.microsoft.com/office/drawing/2014/main" id="{22C6F75A-CE87-745D-65AC-57DE8225D47A}"/>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7" name="Oval 56">
                <a:extLst>
                  <a:ext uri="{FF2B5EF4-FFF2-40B4-BE49-F238E27FC236}">
                    <a16:creationId xmlns:a16="http://schemas.microsoft.com/office/drawing/2014/main" id="{EF1D2C2D-1950-C61C-4B84-57E724AB08A1}"/>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8" name="Oval 57">
                <a:extLst>
                  <a:ext uri="{FF2B5EF4-FFF2-40B4-BE49-F238E27FC236}">
                    <a16:creationId xmlns:a16="http://schemas.microsoft.com/office/drawing/2014/main" id="{78823E77-A380-21F0-7F01-7A0BF349A684}"/>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9" name="Oval 58">
                <a:extLst>
                  <a:ext uri="{FF2B5EF4-FFF2-40B4-BE49-F238E27FC236}">
                    <a16:creationId xmlns:a16="http://schemas.microsoft.com/office/drawing/2014/main" id="{B13A36EB-9BEF-C0BF-BA10-0FB18FA41DBF}"/>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0" name="Oval 59">
                <a:extLst>
                  <a:ext uri="{FF2B5EF4-FFF2-40B4-BE49-F238E27FC236}">
                    <a16:creationId xmlns:a16="http://schemas.microsoft.com/office/drawing/2014/main" id="{D3E2816A-259B-3E92-3121-044181817835}"/>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44" name="Group 43">
              <a:extLst>
                <a:ext uri="{FF2B5EF4-FFF2-40B4-BE49-F238E27FC236}">
                  <a16:creationId xmlns:a16="http://schemas.microsoft.com/office/drawing/2014/main" id="{512D63DE-610B-43D2-672F-276BE30BA1D2}"/>
                </a:ext>
              </a:extLst>
            </p:cNvPr>
            <p:cNvGrpSpPr/>
            <p:nvPr userDrawn="1"/>
          </p:nvGrpSpPr>
          <p:grpSpPr>
            <a:xfrm>
              <a:off x="10482363" y="1112037"/>
              <a:ext cx="210929" cy="3459963"/>
              <a:chOff x="11773281" y="1112037"/>
              <a:chExt cx="277029" cy="4544222"/>
            </a:xfrm>
            <a:grpFill/>
          </p:grpSpPr>
          <p:sp>
            <p:nvSpPr>
              <p:cNvPr id="45" name="Oval 44">
                <a:extLst>
                  <a:ext uri="{FF2B5EF4-FFF2-40B4-BE49-F238E27FC236}">
                    <a16:creationId xmlns:a16="http://schemas.microsoft.com/office/drawing/2014/main" id="{73FBD01E-0019-BBDD-4D75-BACDFEF49749}"/>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6" name="Oval 45">
                <a:extLst>
                  <a:ext uri="{FF2B5EF4-FFF2-40B4-BE49-F238E27FC236}">
                    <a16:creationId xmlns:a16="http://schemas.microsoft.com/office/drawing/2014/main" id="{E82B2F03-9B36-A02C-7900-8BE0330D2835}"/>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7" name="Oval 46">
                <a:extLst>
                  <a:ext uri="{FF2B5EF4-FFF2-40B4-BE49-F238E27FC236}">
                    <a16:creationId xmlns:a16="http://schemas.microsoft.com/office/drawing/2014/main" id="{1EE32232-A411-AE97-78FD-3FFAE6BCA40C}"/>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8" name="Oval 47">
                <a:extLst>
                  <a:ext uri="{FF2B5EF4-FFF2-40B4-BE49-F238E27FC236}">
                    <a16:creationId xmlns:a16="http://schemas.microsoft.com/office/drawing/2014/main" id="{B431D941-AA67-1F1A-628E-AB4B79D8E1F0}"/>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9" name="Oval 48">
                <a:extLst>
                  <a:ext uri="{FF2B5EF4-FFF2-40B4-BE49-F238E27FC236}">
                    <a16:creationId xmlns:a16="http://schemas.microsoft.com/office/drawing/2014/main" id="{AF64104B-0C2C-3D3B-18B5-CE7BB04BB4D6}"/>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0" name="Oval 49">
                <a:extLst>
                  <a:ext uri="{FF2B5EF4-FFF2-40B4-BE49-F238E27FC236}">
                    <a16:creationId xmlns:a16="http://schemas.microsoft.com/office/drawing/2014/main" id="{E3A1DD5A-5CF2-96E5-DBAD-FF5B34703756}"/>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1" name="Oval 50">
                <a:extLst>
                  <a:ext uri="{FF2B5EF4-FFF2-40B4-BE49-F238E27FC236}">
                    <a16:creationId xmlns:a16="http://schemas.microsoft.com/office/drawing/2014/main" id="{B3718D19-5C9E-BF91-47B7-8801A1A23259}"/>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2" name="Oval 51">
                <a:extLst>
                  <a:ext uri="{FF2B5EF4-FFF2-40B4-BE49-F238E27FC236}">
                    <a16:creationId xmlns:a16="http://schemas.microsoft.com/office/drawing/2014/main" id="{44231491-932D-A9FF-9E7A-02D9137B4F07}"/>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sp>
        <p:nvSpPr>
          <p:cNvPr id="141" name="Rounded Rectangle 140">
            <a:extLst>
              <a:ext uri="{FF2B5EF4-FFF2-40B4-BE49-F238E27FC236}">
                <a16:creationId xmlns:a16="http://schemas.microsoft.com/office/drawing/2014/main" id="{693A1455-51E0-56EC-2CEA-414E947110D2}"/>
              </a:ext>
            </a:extLst>
          </p:cNvPr>
          <p:cNvSpPr/>
          <p:nvPr userDrawn="1"/>
        </p:nvSpPr>
        <p:spPr>
          <a:xfrm>
            <a:off x="548783" y="651045"/>
            <a:ext cx="5408667" cy="4948788"/>
          </a:xfrm>
          <a:prstGeom prst="roundRect">
            <a:avLst/>
          </a:prstGeom>
          <a:solidFill>
            <a:srgbClr val="F5D5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Tree>
    <p:extLst>
      <p:ext uri="{BB962C8B-B14F-4D97-AF65-F5344CB8AC3E}">
        <p14:creationId xmlns:p14="http://schemas.microsoft.com/office/powerpoint/2010/main" val="380016330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51C1210E-201E-4473-82AC-2466F5386C38}" type="datetime1">
              <a:rPr lang="en-US" smtClean="0"/>
              <a:t>3/24/2025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4777178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enter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6F64A4A-00E0-4F49-B63B-4DEBB80FCCDB}"/>
              </a:ext>
            </a:extLst>
          </p:cNvPr>
          <p:cNvSpPr>
            <a:spLocks noGrp="1"/>
          </p:cNvSpPr>
          <p:nvPr>
            <p:ph type="dt" sz="half" idx="10"/>
          </p:nvPr>
        </p:nvSpPr>
        <p:spPr/>
        <p:txBody>
          <a:bodyPr/>
          <a:lstStyle/>
          <a:p>
            <a:endParaRPr lang="en-US"/>
          </a:p>
        </p:txBody>
      </p:sp>
      <p:sp>
        <p:nvSpPr>
          <p:cNvPr id="6" name="Slide Number Placeholder 5">
            <a:extLst>
              <a:ext uri="{FF2B5EF4-FFF2-40B4-BE49-F238E27FC236}">
                <a16:creationId xmlns:a16="http://schemas.microsoft.com/office/drawing/2014/main" id="{3355D824-4482-4C22-9A7A-021B10EAAFE7}"/>
              </a:ext>
            </a:extLst>
          </p:cNvPr>
          <p:cNvSpPr>
            <a:spLocks noGrp="1"/>
          </p:cNvSpPr>
          <p:nvPr>
            <p:ph type="sldNum" sz="quarter" idx="12"/>
          </p:nvPr>
        </p:nvSpPr>
        <p:spPr/>
        <p:txBody>
          <a:bodyPr/>
          <a:lstStyle/>
          <a:p>
            <a:endParaRPr lang="en-US"/>
          </a:p>
        </p:txBody>
      </p:sp>
      <p:sp>
        <p:nvSpPr>
          <p:cNvPr id="3" name="TextBox 2">
            <a:extLst>
              <a:ext uri="{FF2B5EF4-FFF2-40B4-BE49-F238E27FC236}">
                <a16:creationId xmlns:a16="http://schemas.microsoft.com/office/drawing/2014/main" id="{A8459E0A-814C-F84B-89EC-30DAFA3D215C}"/>
              </a:ext>
            </a:extLst>
          </p:cNvPr>
          <p:cNvSpPr txBox="1"/>
          <p:nvPr userDrawn="1"/>
        </p:nvSpPr>
        <p:spPr>
          <a:xfrm>
            <a:off x="722501" y="762000"/>
            <a:ext cx="10746999" cy="1095172"/>
          </a:xfrm>
          <a:prstGeom prst="rect">
            <a:avLst/>
          </a:prstGeom>
          <a:noFill/>
        </p:spPr>
        <p:txBody>
          <a:bodyPr wrap="square" rtlCol="0">
            <a:spAutoFit/>
          </a:bodyPr>
          <a:lstStyle/>
          <a:p>
            <a:pPr algn="ctr">
              <a:spcAft>
                <a:spcPts val="2000"/>
              </a:spcAft>
            </a:pPr>
            <a:endParaRPr lang="en-US" sz="3600" b="0" i="0">
              <a:solidFill>
                <a:srgbClr val="00C6C2"/>
              </a:solidFill>
              <a:latin typeface="Franklin Gothic Medium" panose="020B0603020102020204" pitchFamily="34" charset="0"/>
            </a:endParaRPr>
          </a:p>
          <a:p>
            <a:pPr>
              <a:spcAft>
                <a:spcPts val="0"/>
              </a:spcAft>
            </a:pPr>
            <a:endParaRPr lang="en-US" sz="1250" b="0" i="0">
              <a:solidFill>
                <a:schemeClr val="tx2">
                  <a:lumMod val="85000"/>
                  <a:lumOff val="15000"/>
                </a:schemeClr>
              </a:solidFill>
              <a:latin typeface="Franklin Gothic Medium" panose="020B0603020102020204" pitchFamily="34" charset="0"/>
            </a:endParaRPr>
          </a:p>
        </p:txBody>
      </p:sp>
    </p:spTree>
    <p:extLst>
      <p:ext uri="{BB962C8B-B14F-4D97-AF65-F5344CB8AC3E}">
        <p14:creationId xmlns:p14="http://schemas.microsoft.com/office/powerpoint/2010/main" val="1664284046"/>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enter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6F64A4A-00E0-4F49-B63B-4DEBB80FCCDB}"/>
              </a:ext>
            </a:extLst>
          </p:cNvPr>
          <p:cNvSpPr>
            <a:spLocks noGrp="1"/>
          </p:cNvSpPr>
          <p:nvPr>
            <p:ph type="dt" sz="half" idx="10"/>
          </p:nvPr>
        </p:nvSpPr>
        <p:spPr/>
        <p:txBody>
          <a:bodyPr/>
          <a:lstStyle/>
          <a:p>
            <a:endParaRPr lang="en-US"/>
          </a:p>
        </p:txBody>
      </p:sp>
      <p:sp>
        <p:nvSpPr>
          <p:cNvPr id="6" name="Slide Number Placeholder 5">
            <a:extLst>
              <a:ext uri="{FF2B5EF4-FFF2-40B4-BE49-F238E27FC236}">
                <a16:creationId xmlns:a16="http://schemas.microsoft.com/office/drawing/2014/main" id="{3355D824-4482-4C22-9A7A-021B10EAAFE7}"/>
              </a:ext>
            </a:extLst>
          </p:cNvPr>
          <p:cNvSpPr>
            <a:spLocks noGrp="1"/>
          </p:cNvSpPr>
          <p:nvPr>
            <p:ph type="sldNum" sz="quarter" idx="12"/>
          </p:nvPr>
        </p:nvSpPr>
        <p:spPr/>
        <p:txBody>
          <a:bodyPr/>
          <a:lstStyle/>
          <a:p>
            <a:endParaRPr lang="en-US"/>
          </a:p>
        </p:txBody>
      </p:sp>
      <p:sp>
        <p:nvSpPr>
          <p:cNvPr id="3" name="TextBox 2">
            <a:extLst>
              <a:ext uri="{FF2B5EF4-FFF2-40B4-BE49-F238E27FC236}">
                <a16:creationId xmlns:a16="http://schemas.microsoft.com/office/drawing/2014/main" id="{A8459E0A-814C-F84B-89EC-30DAFA3D215C}"/>
              </a:ext>
            </a:extLst>
          </p:cNvPr>
          <p:cNvSpPr txBox="1"/>
          <p:nvPr userDrawn="1"/>
        </p:nvSpPr>
        <p:spPr>
          <a:xfrm>
            <a:off x="722501" y="762000"/>
            <a:ext cx="10746999" cy="1095172"/>
          </a:xfrm>
          <a:prstGeom prst="rect">
            <a:avLst/>
          </a:prstGeom>
          <a:noFill/>
        </p:spPr>
        <p:txBody>
          <a:bodyPr wrap="square" rtlCol="0">
            <a:spAutoFit/>
          </a:bodyPr>
          <a:lstStyle/>
          <a:p>
            <a:pPr algn="ctr">
              <a:spcAft>
                <a:spcPts val="2000"/>
              </a:spcAft>
            </a:pPr>
            <a:endParaRPr lang="en-US" sz="3600" b="0" i="0">
              <a:solidFill>
                <a:srgbClr val="00C6C2"/>
              </a:solidFill>
              <a:latin typeface="Franklin Gothic Medium" panose="020B0603020102020204" pitchFamily="34" charset="0"/>
            </a:endParaRPr>
          </a:p>
          <a:p>
            <a:pPr>
              <a:spcAft>
                <a:spcPts val="0"/>
              </a:spcAft>
            </a:pPr>
            <a:endParaRPr lang="en-US" sz="1250" b="0" i="0">
              <a:solidFill>
                <a:schemeClr val="tx2">
                  <a:lumMod val="85000"/>
                  <a:lumOff val="15000"/>
                </a:schemeClr>
              </a:solidFill>
              <a:latin typeface="Franklin Gothic Medium" panose="020B0603020102020204" pitchFamily="34" charset="0"/>
            </a:endParaRPr>
          </a:p>
        </p:txBody>
      </p:sp>
    </p:spTree>
    <p:extLst>
      <p:ext uri="{BB962C8B-B14F-4D97-AF65-F5344CB8AC3E}">
        <p14:creationId xmlns:p14="http://schemas.microsoft.com/office/powerpoint/2010/main" val="1922146607"/>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0B674-45F1-02D4-6F53-4DE71E020DAC}"/>
              </a:ext>
            </a:extLst>
          </p:cNvPr>
          <p:cNvSpPr>
            <a:spLocks noGrp="1"/>
          </p:cNvSpPr>
          <p:nvPr>
            <p:ph type="ctrTitle"/>
          </p:nvPr>
        </p:nvSpPr>
        <p:spPr>
          <a:xfrm>
            <a:off x="1524000" y="1122363"/>
            <a:ext cx="9144000" cy="2387600"/>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721DB4F2-5823-6F2C-79C4-22313999590A}"/>
              </a:ext>
            </a:extLst>
          </p:cNvPr>
          <p:cNvSpPr>
            <a:spLocks noGrp="1"/>
          </p:cNvSpPr>
          <p:nvPr>
            <p:ph type="subTitle" idx="1"/>
          </p:nvPr>
        </p:nvSpPr>
        <p:spPr>
          <a:xfrm>
            <a:off x="1524000" y="3602038"/>
            <a:ext cx="9144000" cy="1655762"/>
          </a:xfrm>
        </p:spPr>
        <p:txBody>
          <a:bodyPr/>
          <a:lstStyle>
            <a:lvl1pPr marL="0" indent="0" algn="ctr">
              <a:buNone/>
              <a:defRPr sz="2400"/>
            </a:lvl1pPr>
            <a:lvl2pPr marL="456972" indent="0" algn="ctr">
              <a:buNone/>
              <a:defRPr sz="2000"/>
            </a:lvl2pPr>
            <a:lvl3pPr marL="913944" indent="0" algn="ctr">
              <a:buNone/>
              <a:defRPr sz="1800"/>
            </a:lvl3pPr>
            <a:lvl4pPr marL="1370914" indent="0" algn="ctr">
              <a:buNone/>
              <a:defRPr sz="1600"/>
            </a:lvl4pPr>
            <a:lvl5pPr marL="1827886" indent="0" algn="ctr">
              <a:buNone/>
              <a:defRPr sz="1600"/>
            </a:lvl5pPr>
            <a:lvl6pPr marL="2284858" indent="0" algn="ctr">
              <a:buNone/>
              <a:defRPr sz="1600"/>
            </a:lvl6pPr>
            <a:lvl7pPr marL="2741829" indent="0" algn="ctr">
              <a:buNone/>
              <a:defRPr sz="1600"/>
            </a:lvl7pPr>
            <a:lvl8pPr marL="3198800" indent="0" algn="ctr">
              <a:buNone/>
              <a:defRPr sz="1600"/>
            </a:lvl8pPr>
            <a:lvl9pPr marL="3655772"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71ED74-2934-1D27-BF06-7C5695A9238D}"/>
              </a:ext>
            </a:extLst>
          </p:cNvPr>
          <p:cNvSpPr>
            <a:spLocks noGrp="1"/>
          </p:cNvSpPr>
          <p:nvPr>
            <p:ph type="dt" sz="half" idx="10"/>
          </p:nvPr>
        </p:nvSpPr>
        <p:spPr/>
        <p:txBody>
          <a:bodyPr/>
          <a:lstStyle/>
          <a:p>
            <a:fld id="{5D786F4B-4763-4203-8339-9DC7BEC650FB}" type="datetimeFigureOut">
              <a:rPr lang="en-US" smtClean="0"/>
              <a:t>3/24/2025</a:t>
            </a:fld>
            <a:endParaRPr lang="en-US"/>
          </a:p>
        </p:txBody>
      </p:sp>
      <p:sp>
        <p:nvSpPr>
          <p:cNvPr id="5" name="Footer Placeholder 4">
            <a:extLst>
              <a:ext uri="{FF2B5EF4-FFF2-40B4-BE49-F238E27FC236}">
                <a16:creationId xmlns:a16="http://schemas.microsoft.com/office/drawing/2014/main" id="{C5326125-556D-FDD6-94E2-1D3AB97A4F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12E12E-6C4F-76FE-D1FA-FFE0BA44B328}"/>
              </a:ext>
            </a:extLst>
          </p:cNvPr>
          <p:cNvSpPr>
            <a:spLocks noGrp="1"/>
          </p:cNvSpPr>
          <p:nvPr>
            <p:ph type="sldNum" sz="quarter" idx="12"/>
          </p:nvPr>
        </p:nvSpPr>
        <p:spPr/>
        <p:txBody>
          <a:bodyPr/>
          <a:lstStyle/>
          <a:p>
            <a:fld id="{C9AADBAF-C859-4CB2-B02B-648A07E71D70}" type="slidenum">
              <a:rPr lang="en-US" smtClean="0"/>
              <a:t>‹#›</a:t>
            </a:fld>
            <a:endParaRPr lang="en-US"/>
          </a:p>
        </p:txBody>
      </p:sp>
    </p:spTree>
    <p:extLst>
      <p:ext uri="{BB962C8B-B14F-4D97-AF65-F5344CB8AC3E}">
        <p14:creationId xmlns:p14="http://schemas.microsoft.com/office/powerpoint/2010/main" val="27263150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Slide for 3 images">
    <p:spTree>
      <p:nvGrpSpPr>
        <p:cNvPr id="1" name=""/>
        <p:cNvGrpSpPr/>
        <p:nvPr/>
      </p:nvGrpSpPr>
      <p:grpSpPr>
        <a:xfrm>
          <a:off x="0" y="0"/>
          <a:ext cx="0" cy="0"/>
          <a:chOff x="0" y="0"/>
          <a:chExt cx="0" cy="0"/>
        </a:xfrm>
      </p:grpSpPr>
      <p:sp>
        <p:nvSpPr>
          <p:cNvPr id="10" name="Picture Placeholder 13"/>
          <p:cNvSpPr>
            <a:spLocks noGrp="1"/>
          </p:cNvSpPr>
          <p:nvPr>
            <p:ph type="pic" sz="quarter" idx="20"/>
          </p:nvPr>
        </p:nvSpPr>
        <p:spPr>
          <a:xfrm>
            <a:off x="7415875" y="2018371"/>
            <a:ext cx="2068837" cy="3914077"/>
          </a:xfrm>
          <a:prstGeom prst="rect">
            <a:avLst/>
          </a:prstGeom>
          <a:effectLst/>
        </p:spPr>
        <p:txBody>
          <a:bodyPr>
            <a:normAutofit/>
          </a:bodyPr>
          <a:lstStyle>
            <a:lvl1pPr marL="0" indent="0">
              <a:buNone/>
              <a:defRPr sz="1300" b="0" i="0">
                <a:ln>
                  <a:noFill/>
                </a:ln>
                <a:solidFill>
                  <a:schemeClr val="bg1">
                    <a:lumMod val="85000"/>
                  </a:schemeClr>
                </a:solidFill>
                <a:latin typeface="Poppins Light" charset="0"/>
                <a:ea typeface="Poppins Light" charset="0"/>
                <a:cs typeface="Poppins Light" charset="0"/>
              </a:defRPr>
            </a:lvl1pPr>
          </a:lstStyle>
          <a:p>
            <a:endParaRPr lang="en-US"/>
          </a:p>
        </p:txBody>
      </p:sp>
      <p:sp>
        <p:nvSpPr>
          <p:cNvPr id="11" name="Picture Placeholder 13"/>
          <p:cNvSpPr>
            <a:spLocks noGrp="1"/>
          </p:cNvSpPr>
          <p:nvPr>
            <p:ph type="pic" sz="quarter" idx="21"/>
          </p:nvPr>
        </p:nvSpPr>
        <p:spPr>
          <a:xfrm>
            <a:off x="9649446" y="2018371"/>
            <a:ext cx="2068837" cy="3914077"/>
          </a:xfrm>
          <a:prstGeom prst="rect">
            <a:avLst/>
          </a:prstGeom>
          <a:effectLst/>
        </p:spPr>
        <p:txBody>
          <a:bodyPr>
            <a:normAutofit/>
          </a:bodyPr>
          <a:lstStyle>
            <a:lvl1pPr marL="0" indent="0">
              <a:buNone/>
              <a:defRPr sz="1300" b="0" i="0">
                <a:ln>
                  <a:noFill/>
                </a:ln>
                <a:solidFill>
                  <a:schemeClr val="bg1">
                    <a:lumMod val="85000"/>
                  </a:schemeClr>
                </a:solidFill>
                <a:latin typeface="Poppins Light" charset="0"/>
                <a:ea typeface="Poppins Light" charset="0"/>
                <a:cs typeface="Poppins Light" charset="0"/>
              </a:defRPr>
            </a:lvl1pPr>
          </a:lstStyle>
          <a:p>
            <a:endParaRPr lang="en-US"/>
          </a:p>
        </p:txBody>
      </p:sp>
      <p:sp>
        <p:nvSpPr>
          <p:cNvPr id="12" name="Picture Placeholder 13"/>
          <p:cNvSpPr>
            <a:spLocks noGrp="1"/>
          </p:cNvSpPr>
          <p:nvPr>
            <p:ph type="pic" sz="quarter" idx="22"/>
          </p:nvPr>
        </p:nvSpPr>
        <p:spPr>
          <a:xfrm>
            <a:off x="5179840" y="2018371"/>
            <a:ext cx="2068837" cy="3914077"/>
          </a:xfrm>
          <a:prstGeom prst="rect">
            <a:avLst/>
          </a:prstGeom>
          <a:effectLst/>
        </p:spPr>
        <p:txBody>
          <a:bodyPr>
            <a:normAutofit/>
          </a:bodyPr>
          <a:lstStyle>
            <a:lvl1pPr marL="0" indent="0">
              <a:buNone/>
              <a:defRPr sz="1300" b="0" i="0">
                <a:ln>
                  <a:noFill/>
                </a:ln>
                <a:solidFill>
                  <a:schemeClr val="bg1">
                    <a:lumMod val="85000"/>
                  </a:schemeClr>
                </a:solidFill>
                <a:latin typeface="Poppins Light" charset="0"/>
                <a:ea typeface="Poppins Light" charset="0"/>
                <a:cs typeface="Poppins Light" charset="0"/>
              </a:defRPr>
            </a:lvl1pPr>
          </a:lstStyle>
          <a:p>
            <a:endParaRPr lang="en-US"/>
          </a:p>
        </p:txBody>
      </p:sp>
    </p:spTree>
    <p:extLst>
      <p:ext uri="{BB962C8B-B14F-4D97-AF65-F5344CB8AC3E}">
        <p14:creationId xmlns:p14="http://schemas.microsoft.com/office/powerpoint/2010/main" val="16179526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0E01AFE-F745-183A-7F88-08021C64BA2E}"/>
              </a:ext>
            </a:extLst>
          </p:cNvPr>
          <p:cNvGrpSpPr/>
          <p:nvPr userDrawn="1"/>
        </p:nvGrpSpPr>
        <p:grpSpPr>
          <a:xfrm>
            <a:off x="361002" y="493611"/>
            <a:ext cx="375560" cy="864992"/>
            <a:chOff x="10482363" y="1112037"/>
            <a:chExt cx="1501847" cy="3459963"/>
          </a:xfrm>
          <a:solidFill>
            <a:srgbClr val="55D3EA"/>
          </a:solidFill>
        </p:grpSpPr>
        <p:grpSp>
          <p:nvGrpSpPr>
            <p:cNvPr id="4" name="Group 3">
              <a:extLst>
                <a:ext uri="{FF2B5EF4-FFF2-40B4-BE49-F238E27FC236}">
                  <a16:creationId xmlns:a16="http://schemas.microsoft.com/office/drawing/2014/main" id="{622B07E3-23D0-2CDB-F452-1A301FDCF50C}"/>
                </a:ext>
              </a:extLst>
            </p:cNvPr>
            <p:cNvGrpSpPr/>
            <p:nvPr userDrawn="1"/>
          </p:nvGrpSpPr>
          <p:grpSpPr>
            <a:xfrm>
              <a:off x="11773281" y="1112037"/>
              <a:ext cx="210929" cy="3459963"/>
              <a:chOff x="11773281" y="1112037"/>
              <a:chExt cx="277029" cy="4544222"/>
            </a:xfrm>
            <a:grpFill/>
          </p:grpSpPr>
          <p:sp>
            <p:nvSpPr>
              <p:cNvPr id="32" name="Oval 31">
                <a:extLst>
                  <a:ext uri="{FF2B5EF4-FFF2-40B4-BE49-F238E27FC236}">
                    <a16:creationId xmlns:a16="http://schemas.microsoft.com/office/drawing/2014/main" id="{4E8388B4-7C48-A5CC-B526-C883F1109FE2}"/>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3" name="Oval 32">
                <a:extLst>
                  <a:ext uri="{FF2B5EF4-FFF2-40B4-BE49-F238E27FC236}">
                    <a16:creationId xmlns:a16="http://schemas.microsoft.com/office/drawing/2014/main" id="{F3D0949F-BF7E-35E1-48B0-6D243BF9735A}"/>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4" name="Oval 33">
                <a:extLst>
                  <a:ext uri="{FF2B5EF4-FFF2-40B4-BE49-F238E27FC236}">
                    <a16:creationId xmlns:a16="http://schemas.microsoft.com/office/drawing/2014/main" id="{A9E986BC-C54D-6158-6556-A47078ADCAB6}"/>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5" name="Oval 34">
                <a:extLst>
                  <a:ext uri="{FF2B5EF4-FFF2-40B4-BE49-F238E27FC236}">
                    <a16:creationId xmlns:a16="http://schemas.microsoft.com/office/drawing/2014/main" id="{9E04EAFE-6581-67B1-05D3-074B8E7E5218}"/>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6" name="Oval 35">
                <a:extLst>
                  <a:ext uri="{FF2B5EF4-FFF2-40B4-BE49-F238E27FC236}">
                    <a16:creationId xmlns:a16="http://schemas.microsoft.com/office/drawing/2014/main" id="{48DE665B-2753-B383-1C6A-6B6950CB8D8C}"/>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7" name="Oval 36">
                <a:extLst>
                  <a:ext uri="{FF2B5EF4-FFF2-40B4-BE49-F238E27FC236}">
                    <a16:creationId xmlns:a16="http://schemas.microsoft.com/office/drawing/2014/main" id="{68443F9D-C1BA-C704-C431-6AEDAC4244C9}"/>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8" name="Oval 37">
                <a:extLst>
                  <a:ext uri="{FF2B5EF4-FFF2-40B4-BE49-F238E27FC236}">
                    <a16:creationId xmlns:a16="http://schemas.microsoft.com/office/drawing/2014/main" id="{81A99C8E-85B9-B81C-2E07-EE7E46DF1333}"/>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9" name="Oval 38">
                <a:extLst>
                  <a:ext uri="{FF2B5EF4-FFF2-40B4-BE49-F238E27FC236}">
                    <a16:creationId xmlns:a16="http://schemas.microsoft.com/office/drawing/2014/main" id="{E288867D-9A7C-43E7-B950-ADD6D5E0A477}"/>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5" name="Group 4">
              <a:extLst>
                <a:ext uri="{FF2B5EF4-FFF2-40B4-BE49-F238E27FC236}">
                  <a16:creationId xmlns:a16="http://schemas.microsoft.com/office/drawing/2014/main" id="{8100285C-F216-64F9-AF59-96EA5E3EB884}"/>
                </a:ext>
              </a:extLst>
            </p:cNvPr>
            <p:cNvGrpSpPr/>
            <p:nvPr userDrawn="1"/>
          </p:nvGrpSpPr>
          <p:grpSpPr>
            <a:xfrm>
              <a:off x="11342975" y="1112037"/>
              <a:ext cx="210929" cy="3459963"/>
              <a:chOff x="11773281" y="1112037"/>
              <a:chExt cx="277029" cy="4544222"/>
            </a:xfrm>
            <a:grpFill/>
          </p:grpSpPr>
          <p:sp>
            <p:nvSpPr>
              <p:cNvPr id="24" name="Oval 23">
                <a:extLst>
                  <a:ext uri="{FF2B5EF4-FFF2-40B4-BE49-F238E27FC236}">
                    <a16:creationId xmlns:a16="http://schemas.microsoft.com/office/drawing/2014/main" id="{2D3D854D-EB67-C274-3B07-1072187306AF}"/>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5" name="Oval 24">
                <a:extLst>
                  <a:ext uri="{FF2B5EF4-FFF2-40B4-BE49-F238E27FC236}">
                    <a16:creationId xmlns:a16="http://schemas.microsoft.com/office/drawing/2014/main" id="{158D2196-93DB-987D-6085-D5D65490BB3F}"/>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6" name="Oval 25">
                <a:extLst>
                  <a:ext uri="{FF2B5EF4-FFF2-40B4-BE49-F238E27FC236}">
                    <a16:creationId xmlns:a16="http://schemas.microsoft.com/office/drawing/2014/main" id="{292F5047-EA02-B1DF-67F0-BDED5AFE9F91}"/>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7" name="Oval 26">
                <a:extLst>
                  <a:ext uri="{FF2B5EF4-FFF2-40B4-BE49-F238E27FC236}">
                    <a16:creationId xmlns:a16="http://schemas.microsoft.com/office/drawing/2014/main" id="{1A95100F-0146-A1F0-FB1D-9AA1F3E9B1F0}"/>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8" name="Oval 27">
                <a:extLst>
                  <a:ext uri="{FF2B5EF4-FFF2-40B4-BE49-F238E27FC236}">
                    <a16:creationId xmlns:a16="http://schemas.microsoft.com/office/drawing/2014/main" id="{661B5434-C336-E4E7-F8FC-0769A909661F}"/>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9" name="Oval 28">
                <a:extLst>
                  <a:ext uri="{FF2B5EF4-FFF2-40B4-BE49-F238E27FC236}">
                    <a16:creationId xmlns:a16="http://schemas.microsoft.com/office/drawing/2014/main" id="{82D08BCC-EB0E-03FD-D14D-11ED15E92D02}"/>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0" name="Oval 29">
                <a:extLst>
                  <a:ext uri="{FF2B5EF4-FFF2-40B4-BE49-F238E27FC236}">
                    <a16:creationId xmlns:a16="http://schemas.microsoft.com/office/drawing/2014/main" id="{BC821F46-5CEB-8489-06BD-FD4A41CBB647}"/>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1" name="Oval 30">
                <a:extLst>
                  <a:ext uri="{FF2B5EF4-FFF2-40B4-BE49-F238E27FC236}">
                    <a16:creationId xmlns:a16="http://schemas.microsoft.com/office/drawing/2014/main" id="{8988BD9D-213E-B397-AE57-C0E25094CB61}"/>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6" name="Group 5">
              <a:extLst>
                <a:ext uri="{FF2B5EF4-FFF2-40B4-BE49-F238E27FC236}">
                  <a16:creationId xmlns:a16="http://schemas.microsoft.com/office/drawing/2014/main" id="{5F7B3586-127C-4719-D22E-2C7680A65516}"/>
                </a:ext>
              </a:extLst>
            </p:cNvPr>
            <p:cNvGrpSpPr/>
            <p:nvPr userDrawn="1"/>
          </p:nvGrpSpPr>
          <p:grpSpPr>
            <a:xfrm>
              <a:off x="10912669" y="1112037"/>
              <a:ext cx="210929" cy="3459963"/>
              <a:chOff x="11773281" y="1112037"/>
              <a:chExt cx="277029" cy="4544222"/>
            </a:xfrm>
            <a:grpFill/>
          </p:grpSpPr>
          <p:sp>
            <p:nvSpPr>
              <p:cNvPr id="16" name="Oval 15">
                <a:extLst>
                  <a:ext uri="{FF2B5EF4-FFF2-40B4-BE49-F238E27FC236}">
                    <a16:creationId xmlns:a16="http://schemas.microsoft.com/office/drawing/2014/main" id="{6E5BCC2C-DD6D-574B-19F5-44AA4C3DDD70}"/>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 name="Oval 16">
                <a:extLst>
                  <a:ext uri="{FF2B5EF4-FFF2-40B4-BE49-F238E27FC236}">
                    <a16:creationId xmlns:a16="http://schemas.microsoft.com/office/drawing/2014/main" id="{0FD39A31-5E7E-5F89-F7E4-8A0DAA184DB1}"/>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 name="Oval 17">
                <a:extLst>
                  <a:ext uri="{FF2B5EF4-FFF2-40B4-BE49-F238E27FC236}">
                    <a16:creationId xmlns:a16="http://schemas.microsoft.com/office/drawing/2014/main" id="{6E1D66C8-66DA-6951-06EE-88287E5807E0}"/>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Oval 18">
                <a:extLst>
                  <a:ext uri="{FF2B5EF4-FFF2-40B4-BE49-F238E27FC236}">
                    <a16:creationId xmlns:a16="http://schemas.microsoft.com/office/drawing/2014/main" id="{A661E5BD-591B-18C0-9843-0E1C0C8C0A32}"/>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 name="Oval 19">
                <a:extLst>
                  <a:ext uri="{FF2B5EF4-FFF2-40B4-BE49-F238E27FC236}">
                    <a16:creationId xmlns:a16="http://schemas.microsoft.com/office/drawing/2014/main" id="{601FD835-B434-F337-CF03-E656CC4ADCCD}"/>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 name="Oval 20">
                <a:extLst>
                  <a:ext uri="{FF2B5EF4-FFF2-40B4-BE49-F238E27FC236}">
                    <a16:creationId xmlns:a16="http://schemas.microsoft.com/office/drawing/2014/main" id="{3237B24E-9BFC-84CF-CE9A-5410A6A523E4}"/>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 name="Oval 21">
                <a:extLst>
                  <a:ext uri="{FF2B5EF4-FFF2-40B4-BE49-F238E27FC236}">
                    <a16:creationId xmlns:a16="http://schemas.microsoft.com/office/drawing/2014/main" id="{895E6B96-0244-43B1-7EBF-33962D78EBE0}"/>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 name="Oval 22">
                <a:extLst>
                  <a:ext uri="{FF2B5EF4-FFF2-40B4-BE49-F238E27FC236}">
                    <a16:creationId xmlns:a16="http://schemas.microsoft.com/office/drawing/2014/main" id="{4381D805-1AB6-3AE8-D864-313B72AA49CF}"/>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7" name="Group 6">
              <a:extLst>
                <a:ext uri="{FF2B5EF4-FFF2-40B4-BE49-F238E27FC236}">
                  <a16:creationId xmlns:a16="http://schemas.microsoft.com/office/drawing/2014/main" id="{4332FF70-C9BD-8E43-54A1-CA51AB5D0F58}"/>
                </a:ext>
              </a:extLst>
            </p:cNvPr>
            <p:cNvGrpSpPr/>
            <p:nvPr userDrawn="1"/>
          </p:nvGrpSpPr>
          <p:grpSpPr>
            <a:xfrm>
              <a:off x="10482363" y="1112037"/>
              <a:ext cx="210929" cy="3459963"/>
              <a:chOff x="11773281" y="1112037"/>
              <a:chExt cx="277029" cy="4544222"/>
            </a:xfrm>
            <a:grpFill/>
          </p:grpSpPr>
          <p:sp>
            <p:nvSpPr>
              <p:cNvPr id="8" name="Oval 7">
                <a:extLst>
                  <a:ext uri="{FF2B5EF4-FFF2-40B4-BE49-F238E27FC236}">
                    <a16:creationId xmlns:a16="http://schemas.microsoft.com/office/drawing/2014/main" id="{96753B1E-F850-B48A-5946-0D53FC91FF13}"/>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Oval 8">
                <a:extLst>
                  <a:ext uri="{FF2B5EF4-FFF2-40B4-BE49-F238E27FC236}">
                    <a16:creationId xmlns:a16="http://schemas.microsoft.com/office/drawing/2014/main" id="{0A35446E-9D8B-AAC2-96A1-71D99E3BD6F2}"/>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 name="Oval 9">
                <a:extLst>
                  <a:ext uri="{FF2B5EF4-FFF2-40B4-BE49-F238E27FC236}">
                    <a16:creationId xmlns:a16="http://schemas.microsoft.com/office/drawing/2014/main" id="{419221DF-03EE-C35C-3D35-6FF2A55B0E14}"/>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 name="Oval 10">
                <a:extLst>
                  <a:ext uri="{FF2B5EF4-FFF2-40B4-BE49-F238E27FC236}">
                    <a16:creationId xmlns:a16="http://schemas.microsoft.com/office/drawing/2014/main" id="{9BCDBE2D-0BFF-C13C-2982-1D09FC461A68}"/>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Oval 11">
                <a:extLst>
                  <a:ext uri="{FF2B5EF4-FFF2-40B4-BE49-F238E27FC236}">
                    <a16:creationId xmlns:a16="http://schemas.microsoft.com/office/drawing/2014/main" id="{10977D08-DAF0-C555-3E76-4187D7101424}"/>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Oval 12">
                <a:extLst>
                  <a:ext uri="{FF2B5EF4-FFF2-40B4-BE49-F238E27FC236}">
                    <a16:creationId xmlns:a16="http://schemas.microsoft.com/office/drawing/2014/main" id="{9ADDC692-1F77-2705-4C64-967AA07BED9E}"/>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 name="Oval 13">
                <a:extLst>
                  <a:ext uri="{FF2B5EF4-FFF2-40B4-BE49-F238E27FC236}">
                    <a16:creationId xmlns:a16="http://schemas.microsoft.com/office/drawing/2014/main" id="{992A17DB-9C52-0B31-CFF0-C99535CD2068}"/>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 name="Oval 14">
                <a:extLst>
                  <a:ext uri="{FF2B5EF4-FFF2-40B4-BE49-F238E27FC236}">
                    <a16:creationId xmlns:a16="http://schemas.microsoft.com/office/drawing/2014/main" id="{18B87CD9-200A-EC89-740C-EEC94D177ED5}"/>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grpSp>
        <p:nvGrpSpPr>
          <p:cNvPr id="40" name="Group 39">
            <a:extLst>
              <a:ext uri="{FF2B5EF4-FFF2-40B4-BE49-F238E27FC236}">
                <a16:creationId xmlns:a16="http://schemas.microsoft.com/office/drawing/2014/main" id="{A7671D75-77CF-B17D-DAF1-C92745633F40}"/>
              </a:ext>
            </a:extLst>
          </p:cNvPr>
          <p:cNvGrpSpPr/>
          <p:nvPr userDrawn="1"/>
        </p:nvGrpSpPr>
        <p:grpSpPr>
          <a:xfrm rot="5400000">
            <a:off x="5156722" y="5167224"/>
            <a:ext cx="375462" cy="865217"/>
            <a:chOff x="10482363" y="1112037"/>
            <a:chExt cx="1501847" cy="3459963"/>
          </a:xfrm>
          <a:solidFill>
            <a:srgbClr val="55D3EA"/>
          </a:solidFill>
        </p:grpSpPr>
        <p:grpSp>
          <p:nvGrpSpPr>
            <p:cNvPr id="41" name="Group 40">
              <a:extLst>
                <a:ext uri="{FF2B5EF4-FFF2-40B4-BE49-F238E27FC236}">
                  <a16:creationId xmlns:a16="http://schemas.microsoft.com/office/drawing/2014/main" id="{D2EF67A0-AF81-97E6-F8DA-76DEF9A4FEBF}"/>
                </a:ext>
              </a:extLst>
            </p:cNvPr>
            <p:cNvGrpSpPr/>
            <p:nvPr userDrawn="1"/>
          </p:nvGrpSpPr>
          <p:grpSpPr>
            <a:xfrm>
              <a:off x="11773281" y="1112037"/>
              <a:ext cx="210929" cy="3459963"/>
              <a:chOff x="11773281" y="1112037"/>
              <a:chExt cx="277029" cy="4544222"/>
            </a:xfrm>
            <a:grpFill/>
          </p:grpSpPr>
          <p:sp>
            <p:nvSpPr>
              <p:cNvPr id="69" name="Oval 68">
                <a:extLst>
                  <a:ext uri="{FF2B5EF4-FFF2-40B4-BE49-F238E27FC236}">
                    <a16:creationId xmlns:a16="http://schemas.microsoft.com/office/drawing/2014/main" id="{8BC2B4DD-FED7-4CB5-7252-A57D8149B0AE}"/>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0" name="Oval 69">
                <a:extLst>
                  <a:ext uri="{FF2B5EF4-FFF2-40B4-BE49-F238E27FC236}">
                    <a16:creationId xmlns:a16="http://schemas.microsoft.com/office/drawing/2014/main" id="{B3E33995-1967-6FE6-78F4-012FBAF699BE}"/>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1" name="Oval 70">
                <a:extLst>
                  <a:ext uri="{FF2B5EF4-FFF2-40B4-BE49-F238E27FC236}">
                    <a16:creationId xmlns:a16="http://schemas.microsoft.com/office/drawing/2014/main" id="{3118C1DF-4B27-478A-0D8A-203A970332F3}"/>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2" name="Oval 71">
                <a:extLst>
                  <a:ext uri="{FF2B5EF4-FFF2-40B4-BE49-F238E27FC236}">
                    <a16:creationId xmlns:a16="http://schemas.microsoft.com/office/drawing/2014/main" id="{0EC8152F-C5FD-4531-1CDA-294A0593ABEB}"/>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3" name="Oval 72">
                <a:extLst>
                  <a:ext uri="{FF2B5EF4-FFF2-40B4-BE49-F238E27FC236}">
                    <a16:creationId xmlns:a16="http://schemas.microsoft.com/office/drawing/2014/main" id="{CD652785-339D-7A81-8641-0C54F11267C5}"/>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4" name="Oval 73">
                <a:extLst>
                  <a:ext uri="{FF2B5EF4-FFF2-40B4-BE49-F238E27FC236}">
                    <a16:creationId xmlns:a16="http://schemas.microsoft.com/office/drawing/2014/main" id="{D785B7EA-A9C0-A069-4FE6-8142995E8E35}"/>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5" name="Oval 74">
                <a:extLst>
                  <a:ext uri="{FF2B5EF4-FFF2-40B4-BE49-F238E27FC236}">
                    <a16:creationId xmlns:a16="http://schemas.microsoft.com/office/drawing/2014/main" id="{5EED4EB7-9D68-24CE-7063-9738BC654EBB}"/>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6" name="Oval 75">
                <a:extLst>
                  <a:ext uri="{FF2B5EF4-FFF2-40B4-BE49-F238E27FC236}">
                    <a16:creationId xmlns:a16="http://schemas.microsoft.com/office/drawing/2014/main" id="{4AFE7DDE-5EB7-76B4-49BC-E219F43EDFA0}"/>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42" name="Group 41">
              <a:extLst>
                <a:ext uri="{FF2B5EF4-FFF2-40B4-BE49-F238E27FC236}">
                  <a16:creationId xmlns:a16="http://schemas.microsoft.com/office/drawing/2014/main" id="{157F2682-47DE-2E26-216E-344A7054DD14}"/>
                </a:ext>
              </a:extLst>
            </p:cNvPr>
            <p:cNvGrpSpPr/>
            <p:nvPr userDrawn="1"/>
          </p:nvGrpSpPr>
          <p:grpSpPr>
            <a:xfrm>
              <a:off x="11342975" y="1112037"/>
              <a:ext cx="210929" cy="3459963"/>
              <a:chOff x="11773281" y="1112037"/>
              <a:chExt cx="277029" cy="4544222"/>
            </a:xfrm>
            <a:grpFill/>
          </p:grpSpPr>
          <p:sp>
            <p:nvSpPr>
              <p:cNvPr id="61" name="Oval 60">
                <a:extLst>
                  <a:ext uri="{FF2B5EF4-FFF2-40B4-BE49-F238E27FC236}">
                    <a16:creationId xmlns:a16="http://schemas.microsoft.com/office/drawing/2014/main" id="{38028DD5-93DB-8D62-3B7A-6568E1C13526}"/>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2" name="Oval 61">
                <a:extLst>
                  <a:ext uri="{FF2B5EF4-FFF2-40B4-BE49-F238E27FC236}">
                    <a16:creationId xmlns:a16="http://schemas.microsoft.com/office/drawing/2014/main" id="{2E9D2DC6-4E6F-66EB-E8BA-1C73E159315B}"/>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3" name="Oval 62">
                <a:extLst>
                  <a:ext uri="{FF2B5EF4-FFF2-40B4-BE49-F238E27FC236}">
                    <a16:creationId xmlns:a16="http://schemas.microsoft.com/office/drawing/2014/main" id="{91E3D032-AA3E-81BA-05EB-6F3CD5E6E248}"/>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4" name="Oval 63">
                <a:extLst>
                  <a:ext uri="{FF2B5EF4-FFF2-40B4-BE49-F238E27FC236}">
                    <a16:creationId xmlns:a16="http://schemas.microsoft.com/office/drawing/2014/main" id="{1157B456-46B3-05DD-10E0-F7DDD2BDA958}"/>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5" name="Oval 64">
                <a:extLst>
                  <a:ext uri="{FF2B5EF4-FFF2-40B4-BE49-F238E27FC236}">
                    <a16:creationId xmlns:a16="http://schemas.microsoft.com/office/drawing/2014/main" id="{65E32B53-4274-3940-831D-A7417412089A}"/>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6" name="Oval 65">
                <a:extLst>
                  <a:ext uri="{FF2B5EF4-FFF2-40B4-BE49-F238E27FC236}">
                    <a16:creationId xmlns:a16="http://schemas.microsoft.com/office/drawing/2014/main" id="{76982112-AD9B-CE98-4453-71F2C3BF3041}"/>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7" name="Oval 66">
                <a:extLst>
                  <a:ext uri="{FF2B5EF4-FFF2-40B4-BE49-F238E27FC236}">
                    <a16:creationId xmlns:a16="http://schemas.microsoft.com/office/drawing/2014/main" id="{2EC184DD-A6CC-F525-2605-B07D650291C9}"/>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8" name="Oval 67">
                <a:extLst>
                  <a:ext uri="{FF2B5EF4-FFF2-40B4-BE49-F238E27FC236}">
                    <a16:creationId xmlns:a16="http://schemas.microsoft.com/office/drawing/2014/main" id="{29C7F477-84F4-E8C5-34E1-9CF242829665}"/>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43" name="Group 42">
              <a:extLst>
                <a:ext uri="{FF2B5EF4-FFF2-40B4-BE49-F238E27FC236}">
                  <a16:creationId xmlns:a16="http://schemas.microsoft.com/office/drawing/2014/main" id="{1EF8B8D4-655D-9CD9-3E09-46B7DB293956}"/>
                </a:ext>
              </a:extLst>
            </p:cNvPr>
            <p:cNvGrpSpPr/>
            <p:nvPr userDrawn="1"/>
          </p:nvGrpSpPr>
          <p:grpSpPr>
            <a:xfrm>
              <a:off x="10912669" y="1112037"/>
              <a:ext cx="210929" cy="3459963"/>
              <a:chOff x="11773281" y="1112037"/>
              <a:chExt cx="277029" cy="4544222"/>
            </a:xfrm>
            <a:grpFill/>
          </p:grpSpPr>
          <p:sp>
            <p:nvSpPr>
              <p:cNvPr id="53" name="Oval 52">
                <a:extLst>
                  <a:ext uri="{FF2B5EF4-FFF2-40B4-BE49-F238E27FC236}">
                    <a16:creationId xmlns:a16="http://schemas.microsoft.com/office/drawing/2014/main" id="{79E88369-B002-3038-3035-5B67EDB4F461}"/>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4" name="Oval 53">
                <a:extLst>
                  <a:ext uri="{FF2B5EF4-FFF2-40B4-BE49-F238E27FC236}">
                    <a16:creationId xmlns:a16="http://schemas.microsoft.com/office/drawing/2014/main" id="{6A38C20F-16DD-B161-EFCE-652B061256C9}"/>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5" name="Oval 54">
                <a:extLst>
                  <a:ext uri="{FF2B5EF4-FFF2-40B4-BE49-F238E27FC236}">
                    <a16:creationId xmlns:a16="http://schemas.microsoft.com/office/drawing/2014/main" id="{1834C645-C972-3168-0AD3-1F7523F4A336}"/>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6" name="Oval 55">
                <a:extLst>
                  <a:ext uri="{FF2B5EF4-FFF2-40B4-BE49-F238E27FC236}">
                    <a16:creationId xmlns:a16="http://schemas.microsoft.com/office/drawing/2014/main" id="{FD34C8E2-706E-95E9-6CDB-08CB48AAEEC2}"/>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7" name="Oval 56">
                <a:extLst>
                  <a:ext uri="{FF2B5EF4-FFF2-40B4-BE49-F238E27FC236}">
                    <a16:creationId xmlns:a16="http://schemas.microsoft.com/office/drawing/2014/main" id="{E1AF9F92-2171-9552-C2ED-AB7BDBD5F234}"/>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8" name="Oval 57">
                <a:extLst>
                  <a:ext uri="{FF2B5EF4-FFF2-40B4-BE49-F238E27FC236}">
                    <a16:creationId xmlns:a16="http://schemas.microsoft.com/office/drawing/2014/main" id="{78DEA6F4-6C7D-2645-EAE8-ABD13DC402F3}"/>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9" name="Oval 58">
                <a:extLst>
                  <a:ext uri="{FF2B5EF4-FFF2-40B4-BE49-F238E27FC236}">
                    <a16:creationId xmlns:a16="http://schemas.microsoft.com/office/drawing/2014/main" id="{4C3C9A0C-E93C-7729-A8C0-B3C70C16C062}"/>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0" name="Oval 59">
                <a:extLst>
                  <a:ext uri="{FF2B5EF4-FFF2-40B4-BE49-F238E27FC236}">
                    <a16:creationId xmlns:a16="http://schemas.microsoft.com/office/drawing/2014/main" id="{569C82AF-21F4-A66F-CFE0-9E57481771A9}"/>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44" name="Group 43">
              <a:extLst>
                <a:ext uri="{FF2B5EF4-FFF2-40B4-BE49-F238E27FC236}">
                  <a16:creationId xmlns:a16="http://schemas.microsoft.com/office/drawing/2014/main" id="{5C1894A7-791A-FE14-9C9B-D2AE0C042485}"/>
                </a:ext>
              </a:extLst>
            </p:cNvPr>
            <p:cNvGrpSpPr/>
            <p:nvPr userDrawn="1"/>
          </p:nvGrpSpPr>
          <p:grpSpPr>
            <a:xfrm>
              <a:off x="10482363" y="1112037"/>
              <a:ext cx="210929" cy="3459963"/>
              <a:chOff x="11773281" y="1112037"/>
              <a:chExt cx="277029" cy="4544222"/>
            </a:xfrm>
            <a:grpFill/>
          </p:grpSpPr>
          <p:sp>
            <p:nvSpPr>
              <p:cNvPr id="45" name="Oval 44">
                <a:extLst>
                  <a:ext uri="{FF2B5EF4-FFF2-40B4-BE49-F238E27FC236}">
                    <a16:creationId xmlns:a16="http://schemas.microsoft.com/office/drawing/2014/main" id="{B0D0348A-8E85-04CC-F7E5-E49EC29B6812}"/>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6" name="Oval 45">
                <a:extLst>
                  <a:ext uri="{FF2B5EF4-FFF2-40B4-BE49-F238E27FC236}">
                    <a16:creationId xmlns:a16="http://schemas.microsoft.com/office/drawing/2014/main" id="{A7D64343-EF5F-66FD-4C26-F5B55F99C6F3}"/>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7" name="Oval 46">
                <a:extLst>
                  <a:ext uri="{FF2B5EF4-FFF2-40B4-BE49-F238E27FC236}">
                    <a16:creationId xmlns:a16="http://schemas.microsoft.com/office/drawing/2014/main" id="{9A2441F1-B7C1-D82F-360F-FA8C160EEDC2}"/>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8" name="Oval 47">
                <a:extLst>
                  <a:ext uri="{FF2B5EF4-FFF2-40B4-BE49-F238E27FC236}">
                    <a16:creationId xmlns:a16="http://schemas.microsoft.com/office/drawing/2014/main" id="{BDC2260D-60F5-92D3-2E26-71BF5203CF3F}"/>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9" name="Oval 48">
                <a:extLst>
                  <a:ext uri="{FF2B5EF4-FFF2-40B4-BE49-F238E27FC236}">
                    <a16:creationId xmlns:a16="http://schemas.microsoft.com/office/drawing/2014/main" id="{7752F31F-B45A-D46F-C37C-DE7DAC87A59E}"/>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0" name="Oval 49">
                <a:extLst>
                  <a:ext uri="{FF2B5EF4-FFF2-40B4-BE49-F238E27FC236}">
                    <a16:creationId xmlns:a16="http://schemas.microsoft.com/office/drawing/2014/main" id="{DAA02E39-27BD-1291-DDA4-015774661388}"/>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1" name="Oval 50">
                <a:extLst>
                  <a:ext uri="{FF2B5EF4-FFF2-40B4-BE49-F238E27FC236}">
                    <a16:creationId xmlns:a16="http://schemas.microsoft.com/office/drawing/2014/main" id="{CB0C2C53-43FE-9E65-85BF-0220826960C3}"/>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2" name="Oval 51">
                <a:extLst>
                  <a:ext uri="{FF2B5EF4-FFF2-40B4-BE49-F238E27FC236}">
                    <a16:creationId xmlns:a16="http://schemas.microsoft.com/office/drawing/2014/main" id="{820346C4-1983-9804-68B1-8648EF9F2F69}"/>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sp>
        <p:nvSpPr>
          <p:cNvPr id="77" name="Rounded Rectangle 76">
            <a:extLst>
              <a:ext uri="{FF2B5EF4-FFF2-40B4-BE49-F238E27FC236}">
                <a16:creationId xmlns:a16="http://schemas.microsoft.com/office/drawing/2014/main" id="{B455135B-2F60-2A40-B9A6-9CFB3849B845}"/>
              </a:ext>
            </a:extLst>
          </p:cNvPr>
          <p:cNvSpPr/>
          <p:nvPr userDrawn="1"/>
        </p:nvSpPr>
        <p:spPr>
          <a:xfrm>
            <a:off x="548783" y="651045"/>
            <a:ext cx="5408667" cy="4948788"/>
          </a:xfrm>
          <a:prstGeom prst="roundRect">
            <a:avLst/>
          </a:prstGeom>
          <a:solidFill>
            <a:srgbClr val="D5F4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Tree>
    <p:extLst>
      <p:ext uri="{BB962C8B-B14F-4D97-AF65-F5344CB8AC3E}">
        <p14:creationId xmlns:p14="http://schemas.microsoft.com/office/powerpoint/2010/main" val="899355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blank with top block">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D0D4D751-0E4D-73B0-B715-CEEFDC7D59BF}"/>
              </a:ext>
            </a:extLst>
          </p:cNvPr>
          <p:cNvSpPr/>
          <p:nvPr userDrawn="1"/>
        </p:nvSpPr>
        <p:spPr>
          <a:xfrm>
            <a:off x="100967" y="108167"/>
            <a:ext cx="11978304" cy="1793631"/>
          </a:xfrm>
          <a:prstGeom prst="round2SameRect">
            <a:avLst>
              <a:gd name="adj1" fmla="val 9635"/>
              <a:gd name="adj2" fmla="val 0"/>
            </a:avLst>
          </a:prstGeom>
          <a:gradFill>
            <a:gsLst>
              <a:gs pos="100000">
                <a:schemeClr val="accent1">
                  <a:lumMod val="5000"/>
                  <a:lumOff val="95000"/>
                  <a:alpha val="0"/>
                </a:schemeClr>
              </a:gs>
              <a:gs pos="0">
                <a:srgbClr val="BFF1F0">
                  <a:alpha val="56863"/>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Tree>
    <p:extLst>
      <p:ext uri="{BB962C8B-B14F-4D97-AF65-F5344CB8AC3E}">
        <p14:creationId xmlns:p14="http://schemas.microsoft.com/office/powerpoint/2010/main" val="3145992658"/>
      </p:ext>
    </p:extLst>
  </p:cSld>
  <p:clrMapOvr>
    <a:masterClrMapping/>
  </p:clrMapOvr>
  <p:transition/>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General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46049862"/>
      </p:ext>
    </p:extLst>
  </p:cSld>
  <p:clrMapOvr>
    <a:masterClrMapping/>
  </p:clrMapOvr>
  <p:transition/>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eneral Slid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4998C2E-769C-1D1F-BC74-95CB9936398C}"/>
              </a:ext>
            </a:extLst>
          </p:cNvPr>
          <p:cNvGrpSpPr/>
          <p:nvPr userDrawn="1"/>
        </p:nvGrpSpPr>
        <p:grpSpPr>
          <a:xfrm>
            <a:off x="361002" y="493611"/>
            <a:ext cx="375560" cy="864992"/>
            <a:chOff x="10482363" y="1112037"/>
            <a:chExt cx="1501847" cy="3459963"/>
          </a:xfrm>
          <a:solidFill>
            <a:srgbClr val="DC0962"/>
          </a:solidFill>
        </p:grpSpPr>
        <p:grpSp>
          <p:nvGrpSpPr>
            <p:cNvPr id="6" name="Group 5">
              <a:extLst>
                <a:ext uri="{FF2B5EF4-FFF2-40B4-BE49-F238E27FC236}">
                  <a16:creationId xmlns:a16="http://schemas.microsoft.com/office/drawing/2014/main" id="{25C74782-10D7-1A20-1952-C6A33DD26E43}"/>
                </a:ext>
              </a:extLst>
            </p:cNvPr>
            <p:cNvGrpSpPr/>
            <p:nvPr userDrawn="1"/>
          </p:nvGrpSpPr>
          <p:grpSpPr>
            <a:xfrm>
              <a:off x="11773281" y="1112037"/>
              <a:ext cx="210929" cy="3459963"/>
              <a:chOff x="11773281" y="1112037"/>
              <a:chExt cx="277029" cy="4544222"/>
            </a:xfrm>
            <a:grpFill/>
          </p:grpSpPr>
          <p:sp>
            <p:nvSpPr>
              <p:cNvPr id="106" name="Oval 105">
                <a:extLst>
                  <a:ext uri="{FF2B5EF4-FFF2-40B4-BE49-F238E27FC236}">
                    <a16:creationId xmlns:a16="http://schemas.microsoft.com/office/drawing/2014/main" id="{FC25875D-55C1-2FAA-05A1-6780EBF8C951}"/>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7" name="Oval 106">
                <a:extLst>
                  <a:ext uri="{FF2B5EF4-FFF2-40B4-BE49-F238E27FC236}">
                    <a16:creationId xmlns:a16="http://schemas.microsoft.com/office/drawing/2014/main" id="{B04D4A81-7616-1967-5D94-C3768519C254}"/>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8" name="Oval 107">
                <a:extLst>
                  <a:ext uri="{FF2B5EF4-FFF2-40B4-BE49-F238E27FC236}">
                    <a16:creationId xmlns:a16="http://schemas.microsoft.com/office/drawing/2014/main" id="{2C336C2F-4AE4-BC34-4F28-61E55CF84EE7}"/>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9" name="Oval 108">
                <a:extLst>
                  <a:ext uri="{FF2B5EF4-FFF2-40B4-BE49-F238E27FC236}">
                    <a16:creationId xmlns:a16="http://schemas.microsoft.com/office/drawing/2014/main" id="{DC43DDE0-26D6-B8F2-183E-5E03EBB303AE}"/>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0" name="Oval 109">
                <a:extLst>
                  <a:ext uri="{FF2B5EF4-FFF2-40B4-BE49-F238E27FC236}">
                    <a16:creationId xmlns:a16="http://schemas.microsoft.com/office/drawing/2014/main" id="{3610A425-B415-8B56-2AB3-58E30AFB704D}"/>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1" name="Oval 110">
                <a:extLst>
                  <a:ext uri="{FF2B5EF4-FFF2-40B4-BE49-F238E27FC236}">
                    <a16:creationId xmlns:a16="http://schemas.microsoft.com/office/drawing/2014/main" id="{F9B332F5-6CFA-3603-D284-3670558521D5}"/>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2" name="Oval 111">
                <a:extLst>
                  <a:ext uri="{FF2B5EF4-FFF2-40B4-BE49-F238E27FC236}">
                    <a16:creationId xmlns:a16="http://schemas.microsoft.com/office/drawing/2014/main" id="{49B3A41F-054D-9EA3-3B9D-44754C5C4633}"/>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3" name="Oval 112">
                <a:extLst>
                  <a:ext uri="{FF2B5EF4-FFF2-40B4-BE49-F238E27FC236}">
                    <a16:creationId xmlns:a16="http://schemas.microsoft.com/office/drawing/2014/main" id="{F0B28C37-A88C-48A1-3147-300C9F5838E5}"/>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7" name="Group 6">
              <a:extLst>
                <a:ext uri="{FF2B5EF4-FFF2-40B4-BE49-F238E27FC236}">
                  <a16:creationId xmlns:a16="http://schemas.microsoft.com/office/drawing/2014/main" id="{B8FE91BB-DC32-672D-1B6A-16C7ACCCBF9A}"/>
                </a:ext>
              </a:extLst>
            </p:cNvPr>
            <p:cNvGrpSpPr/>
            <p:nvPr userDrawn="1"/>
          </p:nvGrpSpPr>
          <p:grpSpPr>
            <a:xfrm>
              <a:off x="11342975" y="1112037"/>
              <a:ext cx="210929" cy="3459963"/>
              <a:chOff x="11773281" y="1112037"/>
              <a:chExt cx="277029" cy="4544222"/>
            </a:xfrm>
            <a:grpFill/>
          </p:grpSpPr>
          <p:sp>
            <p:nvSpPr>
              <p:cNvPr id="98" name="Oval 97">
                <a:extLst>
                  <a:ext uri="{FF2B5EF4-FFF2-40B4-BE49-F238E27FC236}">
                    <a16:creationId xmlns:a16="http://schemas.microsoft.com/office/drawing/2014/main" id="{295FBDCF-1D4D-DAEE-DB51-5A998DAB6C55}"/>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9" name="Oval 98">
                <a:extLst>
                  <a:ext uri="{FF2B5EF4-FFF2-40B4-BE49-F238E27FC236}">
                    <a16:creationId xmlns:a16="http://schemas.microsoft.com/office/drawing/2014/main" id="{3E5689CE-6BFA-77EA-883A-2C59F81B91D0}"/>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0" name="Oval 99">
                <a:extLst>
                  <a:ext uri="{FF2B5EF4-FFF2-40B4-BE49-F238E27FC236}">
                    <a16:creationId xmlns:a16="http://schemas.microsoft.com/office/drawing/2014/main" id="{2E49BC86-D2AC-BE7C-B4BE-1870BB06F701}"/>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1" name="Oval 100">
                <a:extLst>
                  <a:ext uri="{FF2B5EF4-FFF2-40B4-BE49-F238E27FC236}">
                    <a16:creationId xmlns:a16="http://schemas.microsoft.com/office/drawing/2014/main" id="{0091BBD0-55C1-AF3F-54F6-FC3BE82F1AB8}"/>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2" name="Oval 101">
                <a:extLst>
                  <a:ext uri="{FF2B5EF4-FFF2-40B4-BE49-F238E27FC236}">
                    <a16:creationId xmlns:a16="http://schemas.microsoft.com/office/drawing/2014/main" id="{69663D4A-6C1C-6296-9021-6CDAEA09550A}"/>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3" name="Oval 102">
                <a:extLst>
                  <a:ext uri="{FF2B5EF4-FFF2-40B4-BE49-F238E27FC236}">
                    <a16:creationId xmlns:a16="http://schemas.microsoft.com/office/drawing/2014/main" id="{72BA9C43-DC3E-6DCC-577A-B4AE61C67D81}"/>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4" name="Oval 103">
                <a:extLst>
                  <a:ext uri="{FF2B5EF4-FFF2-40B4-BE49-F238E27FC236}">
                    <a16:creationId xmlns:a16="http://schemas.microsoft.com/office/drawing/2014/main" id="{9539FE58-009B-9F0D-869B-3D8C0562790E}"/>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5" name="Oval 104">
                <a:extLst>
                  <a:ext uri="{FF2B5EF4-FFF2-40B4-BE49-F238E27FC236}">
                    <a16:creationId xmlns:a16="http://schemas.microsoft.com/office/drawing/2014/main" id="{998FA5DE-A6C2-ABCC-F1E9-E134BE4E92D1}"/>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80" name="Group 79">
              <a:extLst>
                <a:ext uri="{FF2B5EF4-FFF2-40B4-BE49-F238E27FC236}">
                  <a16:creationId xmlns:a16="http://schemas.microsoft.com/office/drawing/2014/main" id="{6BFA6480-1B2F-EC21-6F89-5B5A431DD517}"/>
                </a:ext>
              </a:extLst>
            </p:cNvPr>
            <p:cNvGrpSpPr/>
            <p:nvPr userDrawn="1"/>
          </p:nvGrpSpPr>
          <p:grpSpPr>
            <a:xfrm>
              <a:off x="10912669" y="1112037"/>
              <a:ext cx="210929" cy="3459963"/>
              <a:chOff x="11773281" y="1112037"/>
              <a:chExt cx="277029" cy="4544222"/>
            </a:xfrm>
            <a:grpFill/>
          </p:grpSpPr>
          <p:sp>
            <p:nvSpPr>
              <p:cNvPr id="90" name="Oval 89">
                <a:extLst>
                  <a:ext uri="{FF2B5EF4-FFF2-40B4-BE49-F238E27FC236}">
                    <a16:creationId xmlns:a16="http://schemas.microsoft.com/office/drawing/2014/main" id="{2619DDC9-24E7-EB4A-7A05-9B955A0171D0}"/>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1" name="Oval 90">
                <a:extLst>
                  <a:ext uri="{FF2B5EF4-FFF2-40B4-BE49-F238E27FC236}">
                    <a16:creationId xmlns:a16="http://schemas.microsoft.com/office/drawing/2014/main" id="{14084598-F70F-AEB2-C862-224E0964A94F}"/>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2" name="Oval 91">
                <a:extLst>
                  <a:ext uri="{FF2B5EF4-FFF2-40B4-BE49-F238E27FC236}">
                    <a16:creationId xmlns:a16="http://schemas.microsoft.com/office/drawing/2014/main" id="{1A167AF0-B455-6CD3-3BB6-EB2ADCEBA300}"/>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3" name="Oval 92">
                <a:extLst>
                  <a:ext uri="{FF2B5EF4-FFF2-40B4-BE49-F238E27FC236}">
                    <a16:creationId xmlns:a16="http://schemas.microsoft.com/office/drawing/2014/main" id="{19D10C9D-0F41-B15B-2E37-DBCC7B664589}"/>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4" name="Oval 93">
                <a:extLst>
                  <a:ext uri="{FF2B5EF4-FFF2-40B4-BE49-F238E27FC236}">
                    <a16:creationId xmlns:a16="http://schemas.microsoft.com/office/drawing/2014/main" id="{614594DB-D5B0-6645-56DA-346B2BF1E560}"/>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5" name="Oval 94">
                <a:extLst>
                  <a:ext uri="{FF2B5EF4-FFF2-40B4-BE49-F238E27FC236}">
                    <a16:creationId xmlns:a16="http://schemas.microsoft.com/office/drawing/2014/main" id="{FC3F896D-DC73-1DF4-6340-2704961FA924}"/>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6" name="Oval 95">
                <a:extLst>
                  <a:ext uri="{FF2B5EF4-FFF2-40B4-BE49-F238E27FC236}">
                    <a16:creationId xmlns:a16="http://schemas.microsoft.com/office/drawing/2014/main" id="{BBDE4EC4-E035-BC7F-979F-6042AE5974BE}"/>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7" name="Oval 96">
                <a:extLst>
                  <a:ext uri="{FF2B5EF4-FFF2-40B4-BE49-F238E27FC236}">
                    <a16:creationId xmlns:a16="http://schemas.microsoft.com/office/drawing/2014/main" id="{19B9D65A-6847-831E-F97C-338AFCFC4F12}"/>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81" name="Group 80">
              <a:extLst>
                <a:ext uri="{FF2B5EF4-FFF2-40B4-BE49-F238E27FC236}">
                  <a16:creationId xmlns:a16="http://schemas.microsoft.com/office/drawing/2014/main" id="{291BCD93-EC62-097A-62F3-5DB06312888E}"/>
                </a:ext>
              </a:extLst>
            </p:cNvPr>
            <p:cNvGrpSpPr/>
            <p:nvPr userDrawn="1"/>
          </p:nvGrpSpPr>
          <p:grpSpPr>
            <a:xfrm>
              <a:off x="10482363" y="1112037"/>
              <a:ext cx="210929" cy="3459963"/>
              <a:chOff x="11773281" y="1112037"/>
              <a:chExt cx="277029" cy="4544222"/>
            </a:xfrm>
            <a:grpFill/>
          </p:grpSpPr>
          <p:sp>
            <p:nvSpPr>
              <p:cNvPr id="82" name="Oval 81">
                <a:extLst>
                  <a:ext uri="{FF2B5EF4-FFF2-40B4-BE49-F238E27FC236}">
                    <a16:creationId xmlns:a16="http://schemas.microsoft.com/office/drawing/2014/main" id="{C2E32021-A731-DCFD-B40D-A675D28E2522}"/>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3" name="Oval 82">
                <a:extLst>
                  <a:ext uri="{FF2B5EF4-FFF2-40B4-BE49-F238E27FC236}">
                    <a16:creationId xmlns:a16="http://schemas.microsoft.com/office/drawing/2014/main" id="{987DC819-7E0D-12D5-11F3-F8767CFF315B}"/>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4" name="Oval 83">
                <a:extLst>
                  <a:ext uri="{FF2B5EF4-FFF2-40B4-BE49-F238E27FC236}">
                    <a16:creationId xmlns:a16="http://schemas.microsoft.com/office/drawing/2014/main" id="{580460AF-124F-6BA0-F62A-2E5DFEDB4EB9}"/>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5" name="Oval 84">
                <a:extLst>
                  <a:ext uri="{FF2B5EF4-FFF2-40B4-BE49-F238E27FC236}">
                    <a16:creationId xmlns:a16="http://schemas.microsoft.com/office/drawing/2014/main" id="{DA6C19DC-42C6-E09B-B460-13D61949D8E5}"/>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6" name="Oval 85">
                <a:extLst>
                  <a:ext uri="{FF2B5EF4-FFF2-40B4-BE49-F238E27FC236}">
                    <a16:creationId xmlns:a16="http://schemas.microsoft.com/office/drawing/2014/main" id="{9A589148-378A-062C-87E5-BF6679F7393B}"/>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7" name="Oval 86">
                <a:extLst>
                  <a:ext uri="{FF2B5EF4-FFF2-40B4-BE49-F238E27FC236}">
                    <a16:creationId xmlns:a16="http://schemas.microsoft.com/office/drawing/2014/main" id="{CA726403-8EE1-4CAD-DD24-4013FAC286EF}"/>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8" name="Oval 87">
                <a:extLst>
                  <a:ext uri="{FF2B5EF4-FFF2-40B4-BE49-F238E27FC236}">
                    <a16:creationId xmlns:a16="http://schemas.microsoft.com/office/drawing/2014/main" id="{3CE6F7BE-B1DF-8020-8DA8-1CCDFC5E6D78}"/>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9" name="Oval 88">
                <a:extLst>
                  <a:ext uri="{FF2B5EF4-FFF2-40B4-BE49-F238E27FC236}">
                    <a16:creationId xmlns:a16="http://schemas.microsoft.com/office/drawing/2014/main" id="{3FAEC2E4-9D56-ADC1-2100-0B1E81588C59}"/>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grpSp>
        <p:nvGrpSpPr>
          <p:cNvPr id="114" name="Group 113">
            <a:extLst>
              <a:ext uri="{FF2B5EF4-FFF2-40B4-BE49-F238E27FC236}">
                <a16:creationId xmlns:a16="http://schemas.microsoft.com/office/drawing/2014/main" id="{41802721-AE40-2AFF-FD54-D409D45A8246}"/>
              </a:ext>
            </a:extLst>
          </p:cNvPr>
          <p:cNvGrpSpPr/>
          <p:nvPr userDrawn="1"/>
        </p:nvGrpSpPr>
        <p:grpSpPr>
          <a:xfrm rot="5400000">
            <a:off x="5156722" y="5167224"/>
            <a:ext cx="375462" cy="865217"/>
            <a:chOff x="10482363" y="1112037"/>
            <a:chExt cx="1501847" cy="3459963"/>
          </a:xfrm>
          <a:solidFill>
            <a:srgbClr val="DC0962"/>
          </a:solidFill>
        </p:grpSpPr>
        <p:grpSp>
          <p:nvGrpSpPr>
            <p:cNvPr id="115" name="Group 114">
              <a:extLst>
                <a:ext uri="{FF2B5EF4-FFF2-40B4-BE49-F238E27FC236}">
                  <a16:creationId xmlns:a16="http://schemas.microsoft.com/office/drawing/2014/main" id="{19B844BA-00AC-6179-26D0-B1C5D4692034}"/>
                </a:ext>
              </a:extLst>
            </p:cNvPr>
            <p:cNvGrpSpPr/>
            <p:nvPr userDrawn="1"/>
          </p:nvGrpSpPr>
          <p:grpSpPr>
            <a:xfrm>
              <a:off x="11773281" y="1112037"/>
              <a:ext cx="210929" cy="3459963"/>
              <a:chOff x="11773281" y="1112037"/>
              <a:chExt cx="277029" cy="4544222"/>
            </a:xfrm>
            <a:grpFill/>
          </p:grpSpPr>
          <p:sp>
            <p:nvSpPr>
              <p:cNvPr id="143" name="Oval 142">
                <a:extLst>
                  <a:ext uri="{FF2B5EF4-FFF2-40B4-BE49-F238E27FC236}">
                    <a16:creationId xmlns:a16="http://schemas.microsoft.com/office/drawing/2014/main" id="{7462208C-3D68-35BF-581C-A2989588B97E}"/>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4" name="Oval 143">
                <a:extLst>
                  <a:ext uri="{FF2B5EF4-FFF2-40B4-BE49-F238E27FC236}">
                    <a16:creationId xmlns:a16="http://schemas.microsoft.com/office/drawing/2014/main" id="{1C1CE552-4762-85E9-1B95-9324A45CEB12}"/>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5" name="Oval 144">
                <a:extLst>
                  <a:ext uri="{FF2B5EF4-FFF2-40B4-BE49-F238E27FC236}">
                    <a16:creationId xmlns:a16="http://schemas.microsoft.com/office/drawing/2014/main" id="{9718BE8A-E89B-94BF-8E68-4126ECEE147B}"/>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6" name="Oval 145">
                <a:extLst>
                  <a:ext uri="{FF2B5EF4-FFF2-40B4-BE49-F238E27FC236}">
                    <a16:creationId xmlns:a16="http://schemas.microsoft.com/office/drawing/2014/main" id="{9892573D-7DCE-8EB7-CE37-979D9F942163}"/>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7" name="Oval 146">
                <a:extLst>
                  <a:ext uri="{FF2B5EF4-FFF2-40B4-BE49-F238E27FC236}">
                    <a16:creationId xmlns:a16="http://schemas.microsoft.com/office/drawing/2014/main" id="{13859612-344F-CAAC-186B-8F1EF972120B}"/>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8" name="Oval 147">
                <a:extLst>
                  <a:ext uri="{FF2B5EF4-FFF2-40B4-BE49-F238E27FC236}">
                    <a16:creationId xmlns:a16="http://schemas.microsoft.com/office/drawing/2014/main" id="{1A46BCE7-E470-AC85-5D68-7F1B407AAB30}"/>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9" name="Oval 148">
                <a:extLst>
                  <a:ext uri="{FF2B5EF4-FFF2-40B4-BE49-F238E27FC236}">
                    <a16:creationId xmlns:a16="http://schemas.microsoft.com/office/drawing/2014/main" id="{71231958-5617-2C55-479E-D35256DADA8B}"/>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0" name="Oval 149">
                <a:extLst>
                  <a:ext uri="{FF2B5EF4-FFF2-40B4-BE49-F238E27FC236}">
                    <a16:creationId xmlns:a16="http://schemas.microsoft.com/office/drawing/2014/main" id="{86BA8426-3EB5-F64B-AE69-0A75CD8A4E2A}"/>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116" name="Group 115">
              <a:extLst>
                <a:ext uri="{FF2B5EF4-FFF2-40B4-BE49-F238E27FC236}">
                  <a16:creationId xmlns:a16="http://schemas.microsoft.com/office/drawing/2014/main" id="{368E1C8E-7ADC-20F0-7485-5138E2199726}"/>
                </a:ext>
              </a:extLst>
            </p:cNvPr>
            <p:cNvGrpSpPr/>
            <p:nvPr userDrawn="1"/>
          </p:nvGrpSpPr>
          <p:grpSpPr>
            <a:xfrm>
              <a:off x="11342975" y="1112037"/>
              <a:ext cx="210929" cy="3459963"/>
              <a:chOff x="11773281" y="1112037"/>
              <a:chExt cx="277029" cy="4544222"/>
            </a:xfrm>
            <a:grpFill/>
          </p:grpSpPr>
          <p:sp>
            <p:nvSpPr>
              <p:cNvPr id="135" name="Oval 134">
                <a:extLst>
                  <a:ext uri="{FF2B5EF4-FFF2-40B4-BE49-F238E27FC236}">
                    <a16:creationId xmlns:a16="http://schemas.microsoft.com/office/drawing/2014/main" id="{EB9FD219-0FF2-20E3-71AD-61D9F8F9D68C}"/>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6" name="Oval 135">
                <a:extLst>
                  <a:ext uri="{FF2B5EF4-FFF2-40B4-BE49-F238E27FC236}">
                    <a16:creationId xmlns:a16="http://schemas.microsoft.com/office/drawing/2014/main" id="{D2CC3575-69B6-9BD4-7564-D0CB9DC7B4CD}"/>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7" name="Oval 136">
                <a:extLst>
                  <a:ext uri="{FF2B5EF4-FFF2-40B4-BE49-F238E27FC236}">
                    <a16:creationId xmlns:a16="http://schemas.microsoft.com/office/drawing/2014/main" id="{55D837A3-B0CC-E669-FF18-9F1D6DB6D9DC}"/>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8" name="Oval 137">
                <a:extLst>
                  <a:ext uri="{FF2B5EF4-FFF2-40B4-BE49-F238E27FC236}">
                    <a16:creationId xmlns:a16="http://schemas.microsoft.com/office/drawing/2014/main" id="{77CA0D2D-E564-3173-35B1-DEDD225BDD11}"/>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9" name="Oval 138">
                <a:extLst>
                  <a:ext uri="{FF2B5EF4-FFF2-40B4-BE49-F238E27FC236}">
                    <a16:creationId xmlns:a16="http://schemas.microsoft.com/office/drawing/2014/main" id="{B99D4A26-6752-D06F-D3E0-87A4B5713DFE}"/>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0" name="Oval 139">
                <a:extLst>
                  <a:ext uri="{FF2B5EF4-FFF2-40B4-BE49-F238E27FC236}">
                    <a16:creationId xmlns:a16="http://schemas.microsoft.com/office/drawing/2014/main" id="{FBB56B3B-7376-5DC2-DA9E-84A87C493C2E}"/>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1" name="Oval 140">
                <a:extLst>
                  <a:ext uri="{FF2B5EF4-FFF2-40B4-BE49-F238E27FC236}">
                    <a16:creationId xmlns:a16="http://schemas.microsoft.com/office/drawing/2014/main" id="{2CE9E938-BED6-118C-7F97-C13E39768350}"/>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2" name="Oval 141">
                <a:extLst>
                  <a:ext uri="{FF2B5EF4-FFF2-40B4-BE49-F238E27FC236}">
                    <a16:creationId xmlns:a16="http://schemas.microsoft.com/office/drawing/2014/main" id="{ED5C7ACB-E3F7-16E0-4B54-46892B632DE1}"/>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117" name="Group 116">
              <a:extLst>
                <a:ext uri="{FF2B5EF4-FFF2-40B4-BE49-F238E27FC236}">
                  <a16:creationId xmlns:a16="http://schemas.microsoft.com/office/drawing/2014/main" id="{84C4B85A-1C47-C548-BEB2-F3061A780183}"/>
                </a:ext>
              </a:extLst>
            </p:cNvPr>
            <p:cNvGrpSpPr/>
            <p:nvPr userDrawn="1"/>
          </p:nvGrpSpPr>
          <p:grpSpPr>
            <a:xfrm>
              <a:off x="10912669" y="1112037"/>
              <a:ext cx="210929" cy="3459963"/>
              <a:chOff x="11773281" y="1112037"/>
              <a:chExt cx="277029" cy="4544222"/>
            </a:xfrm>
            <a:grpFill/>
          </p:grpSpPr>
          <p:sp>
            <p:nvSpPr>
              <p:cNvPr id="127" name="Oval 126">
                <a:extLst>
                  <a:ext uri="{FF2B5EF4-FFF2-40B4-BE49-F238E27FC236}">
                    <a16:creationId xmlns:a16="http://schemas.microsoft.com/office/drawing/2014/main" id="{AD1C9B07-FEAD-C66C-90D4-6507AB54C08A}"/>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8" name="Oval 127">
                <a:extLst>
                  <a:ext uri="{FF2B5EF4-FFF2-40B4-BE49-F238E27FC236}">
                    <a16:creationId xmlns:a16="http://schemas.microsoft.com/office/drawing/2014/main" id="{70DE80E3-69F8-9616-AD22-F65719946626}"/>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9" name="Oval 128">
                <a:extLst>
                  <a:ext uri="{FF2B5EF4-FFF2-40B4-BE49-F238E27FC236}">
                    <a16:creationId xmlns:a16="http://schemas.microsoft.com/office/drawing/2014/main" id="{E225FA1F-994C-5561-61F6-1D37770CBA25}"/>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0" name="Oval 129">
                <a:extLst>
                  <a:ext uri="{FF2B5EF4-FFF2-40B4-BE49-F238E27FC236}">
                    <a16:creationId xmlns:a16="http://schemas.microsoft.com/office/drawing/2014/main" id="{B4562689-56EC-919B-9B2E-53A45B00FDFB}"/>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1" name="Oval 130">
                <a:extLst>
                  <a:ext uri="{FF2B5EF4-FFF2-40B4-BE49-F238E27FC236}">
                    <a16:creationId xmlns:a16="http://schemas.microsoft.com/office/drawing/2014/main" id="{2F66CF34-DBEF-292E-7350-C3FAB1D3CB90}"/>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2" name="Oval 131">
                <a:extLst>
                  <a:ext uri="{FF2B5EF4-FFF2-40B4-BE49-F238E27FC236}">
                    <a16:creationId xmlns:a16="http://schemas.microsoft.com/office/drawing/2014/main" id="{865884CC-37C6-5AEE-7F8C-B4859407789B}"/>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3" name="Oval 132">
                <a:extLst>
                  <a:ext uri="{FF2B5EF4-FFF2-40B4-BE49-F238E27FC236}">
                    <a16:creationId xmlns:a16="http://schemas.microsoft.com/office/drawing/2014/main" id="{9FF0802E-C3F7-074B-1101-84BE056732CA}"/>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4" name="Oval 133">
                <a:extLst>
                  <a:ext uri="{FF2B5EF4-FFF2-40B4-BE49-F238E27FC236}">
                    <a16:creationId xmlns:a16="http://schemas.microsoft.com/office/drawing/2014/main" id="{29DA90FA-D144-ACD9-A24B-A55B956FC1B0}"/>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118" name="Group 117">
              <a:extLst>
                <a:ext uri="{FF2B5EF4-FFF2-40B4-BE49-F238E27FC236}">
                  <a16:creationId xmlns:a16="http://schemas.microsoft.com/office/drawing/2014/main" id="{256ADADE-2B96-0FB8-3442-DB142A80895A}"/>
                </a:ext>
              </a:extLst>
            </p:cNvPr>
            <p:cNvGrpSpPr/>
            <p:nvPr userDrawn="1"/>
          </p:nvGrpSpPr>
          <p:grpSpPr>
            <a:xfrm>
              <a:off x="10482363" y="1112037"/>
              <a:ext cx="210929" cy="3459963"/>
              <a:chOff x="11773281" y="1112037"/>
              <a:chExt cx="277029" cy="4544222"/>
            </a:xfrm>
            <a:grpFill/>
          </p:grpSpPr>
          <p:sp>
            <p:nvSpPr>
              <p:cNvPr id="119" name="Oval 118">
                <a:extLst>
                  <a:ext uri="{FF2B5EF4-FFF2-40B4-BE49-F238E27FC236}">
                    <a16:creationId xmlns:a16="http://schemas.microsoft.com/office/drawing/2014/main" id="{50B92168-9BA1-F3F3-D830-4259FD78E2C5}"/>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0" name="Oval 119">
                <a:extLst>
                  <a:ext uri="{FF2B5EF4-FFF2-40B4-BE49-F238E27FC236}">
                    <a16:creationId xmlns:a16="http://schemas.microsoft.com/office/drawing/2014/main" id="{283BF7DD-3419-22A9-16CF-DA4989150209}"/>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1" name="Oval 120">
                <a:extLst>
                  <a:ext uri="{FF2B5EF4-FFF2-40B4-BE49-F238E27FC236}">
                    <a16:creationId xmlns:a16="http://schemas.microsoft.com/office/drawing/2014/main" id="{1831025D-A37E-C8F8-ED08-A8EA9F9DB63C}"/>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2" name="Oval 121">
                <a:extLst>
                  <a:ext uri="{FF2B5EF4-FFF2-40B4-BE49-F238E27FC236}">
                    <a16:creationId xmlns:a16="http://schemas.microsoft.com/office/drawing/2014/main" id="{92E0F946-8180-D966-A7D7-A5D8534B70CB}"/>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3" name="Oval 122">
                <a:extLst>
                  <a:ext uri="{FF2B5EF4-FFF2-40B4-BE49-F238E27FC236}">
                    <a16:creationId xmlns:a16="http://schemas.microsoft.com/office/drawing/2014/main" id="{812EF718-BCC8-1BC2-241D-73D72D64AF2E}"/>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4" name="Oval 123">
                <a:extLst>
                  <a:ext uri="{FF2B5EF4-FFF2-40B4-BE49-F238E27FC236}">
                    <a16:creationId xmlns:a16="http://schemas.microsoft.com/office/drawing/2014/main" id="{B7FF763A-4729-90DD-DA4E-4F21A2448379}"/>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5" name="Oval 124">
                <a:extLst>
                  <a:ext uri="{FF2B5EF4-FFF2-40B4-BE49-F238E27FC236}">
                    <a16:creationId xmlns:a16="http://schemas.microsoft.com/office/drawing/2014/main" id="{32DB6492-7615-C5C4-7C10-CEDA1F242D8F}"/>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6" name="Oval 125">
                <a:extLst>
                  <a:ext uri="{FF2B5EF4-FFF2-40B4-BE49-F238E27FC236}">
                    <a16:creationId xmlns:a16="http://schemas.microsoft.com/office/drawing/2014/main" id="{E34D2978-FDA0-E4BB-5295-AAA62E9AD1D6}"/>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sp>
        <p:nvSpPr>
          <p:cNvPr id="151" name="Rounded Rectangle 150">
            <a:extLst>
              <a:ext uri="{FF2B5EF4-FFF2-40B4-BE49-F238E27FC236}">
                <a16:creationId xmlns:a16="http://schemas.microsoft.com/office/drawing/2014/main" id="{0F421BB9-E50F-92EE-73D0-3C3E73F34812}"/>
              </a:ext>
            </a:extLst>
          </p:cNvPr>
          <p:cNvSpPr/>
          <p:nvPr userDrawn="1"/>
        </p:nvSpPr>
        <p:spPr>
          <a:xfrm>
            <a:off x="548783" y="651045"/>
            <a:ext cx="5408667" cy="4948788"/>
          </a:xfrm>
          <a:prstGeom prst="roundRect">
            <a:avLst/>
          </a:prstGeom>
          <a:solidFill>
            <a:srgbClr val="F6C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Tree>
    <p:extLst>
      <p:ext uri="{BB962C8B-B14F-4D97-AF65-F5344CB8AC3E}">
        <p14:creationId xmlns:p14="http://schemas.microsoft.com/office/powerpoint/2010/main" val="1914489619"/>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lide for 3 images">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5B318037-D180-43D3-F2DF-5EB67254E7AB}"/>
              </a:ext>
            </a:extLst>
          </p:cNvPr>
          <p:cNvSpPr/>
          <p:nvPr userDrawn="1"/>
        </p:nvSpPr>
        <p:spPr>
          <a:xfrm>
            <a:off x="110213" y="96253"/>
            <a:ext cx="5513131" cy="6193935"/>
          </a:xfrm>
          <a:prstGeom prst="round2SameRect">
            <a:avLst>
              <a:gd name="adj1" fmla="val 4224"/>
              <a:gd name="adj2" fmla="val 0"/>
            </a:avLst>
          </a:prstGeom>
          <a:solidFill>
            <a:srgbClr val="BFF1F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Tree>
    <p:extLst>
      <p:ext uri="{BB962C8B-B14F-4D97-AF65-F5344CB8AC3E}">
        <p14:creationId xmlns:p14="http://schemas.microsoft.com/office/powerpoint/2010/main" val="752951962"/>
      </p:ext>
    </p:extLst>
  </p:cSld>
  <p:clrMapOvr>
    <a:masterClrMapping/>
  </p:clrMapOvr>
  <p:transition/>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78" name="Group 77">
            <a:extLst>
              <a:ext uri="{FF2B5EF4-FFF2-40B4-BE49-F238E27FC236}">
                <a16:creationId xmlns:a16="http://schemas.microsoft.com/office/drawing/2014/main" id="{A6FDD815-8889-F395-2B30-641A21ECA25A}"/>
              </a:ext>
            </a:extLst>
          </p:cNvPr>
          <p:cNvGrpSpPr/>
          <p:nvPr userDrawn="1"/>
        </p:nvGrpSpPr>
        <p:grpSpPr>
          <a:xfrm>
            <a:off x="361003" y="629624"/>
            <a:ext cx="5596447" cy="5293952"/>
            <a:chOff x="721817" y="987223"/>
            <a:chExt cx="11189979" cy="10587904"/>
          </a:xfrm>
        </p:grpSpPr>
        <p:grpSp>
          <p:nvGrpSpPr>
            <p:cNvPr id="79" name="Group 78">
              <a:extLst>
                <a:ext uri="{FF2B5EF4-FFF2-40B4-BE49-F238E27FC236}">
                  <a16:creationId xmlns:a16="http://schemas.microsoft.com/office/drawing/2014/main" id="{BB77AFFD-7ED1-47FF-BFFB-40C35DF91562}"/>
                </a:ext>
              </a:extLst>
            </p:cNvPr>
            <p:cNvGrpSpPr/>
            <p:nvPr userDrawn="1"/>
          </p:nvGrpSpPr>
          <p:grpSpPr>
            <a:xfrm>
              <a:off x="721817" y="987223"/>
              <a:ext cx="750924" cy="1729983"/>
              <a:chOff x="10482363" y="1112037"/>
              <a:chExt cx="1501847" cy="3459963"/>
            </a:xfrm>
            <a:solidFill>
              <a:srgbClr val="FE580A"/>
            </a:solidFill>
          </p:grpSpPr>
          <p:grpSp>
            <p:nvGrpSpPr>
              <p:cNvPr id="118" name="Group 117">
                <a:extLst>
                  <a:ext uri="{FF2B5EF4-FFF2-40B4-BE49-F238E27FC236}">
                    <a16:creationId xmlns:a16="http://schemas.microsoft.com/office/drawing/2014/main" id="{61131F66-CA28-F038-8A14-850DA34864D7}"/>
                  </a:ext>
                </a:extLst>
              </p:cNvPr>
              <p:cNvGrpSpPr/>
              <p:nvPr userDrawn="1"/>
            </p:nvGrpSpPr>
            <p:grpSpPr>
              <a:xfrm>
                <a:off x="11773281" y="1112037"/>
                <a:ext cx="210929" cy="3459963"/>
                <a:chOff x="11773281" y="1112037"/>
                <a:chExt cx="277029" cy="4544222"/>
              </a:xfrm>
              <a:grpFill/>
            </p:grpSpPr>
            <p:sp>
              <p:nvSpPr>
                <p:cNvPr id="146" name="Oval 145">
                  <a:extLst>
                    <a:ext uri="{FF2B5EF4-FFF2-40B4-BE49-F238E27FC236}">
                      <a16:creationId xmlns:a16="http://schemas.microsoft.com/office/drawing/2014/main" id="{6413C86D-5DD5-7E0D-92EE-07374716D08A}"/>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7" name="Oval 146">
                  <a:extLst>
                    <a:ext uri="{FF2B5EF4-FFF2-40B4-BE49-F238E27FC236}">
                      <a16:creationId xmlns:a16="http://schemas.microsoft.com/office/drawing/2014/main" id="{7B2E3BD6-850C-CAD2-E2D8-F3CADFBDEF46}"/>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8" name="Oval 147">
                  <a:extLst>
                    <a:ext uri="{FF2B5EF4-FFF2-40B4-BE49-F238E27FC236}">
                      <a16:creationId xmlns:a16="http://schemas.microsoft.com/office/drawing/2014/main" id="{5E277D66-133E-1DA5-03F3-0E6BD9AF97BC}"/>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9" name="Oval 148">
                  <a:extLst>
                    <a:ext uri="{FF2B5EF4-FFF2-40B4-BE49-F238E27FC236}">
                      <a16:creationId xmlns:a16="http://schemas.microsoft.com/office/drawing/2014/main" id="{37899DAD-FDAA-AFA6-7ACF-ED6B7C13C599}"/>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0" name="Oval 149">
                  <a:extLst>
                    <a:ext uri="{FF2B5EF4-FFF2-40B4-BE49-F238E27FC236}">
                      <a16:creationId xmlns:a16="http://schemas.microsoft.com/office/drawing/2014/main" id="{4D0CEFF9-7785-C640-AE61-11680093D62C}"/>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1" name="Oval 150">
                  <a:extLst>
                    <a:ext uri="{FF2B5EF4-FFF2-40B4-BE49-F238E27FC236}">
                      <a16:creationId xmlns:a16="http://schemas.microsoft.com/office/drawing/2014/main" id="{EEF319D6-8DD6-5328-6F0A-17458FC3CFD8}"/>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2" name="Oval 151">
                  <a:extLst>
                    <a:ext uri="{FF2B5EF4-FFF2-40B4-BE49-F238E27FC236}">
                      <a16:creationId xmlns:a16="http://schemas.microsoft.com/office/drawing/2014/main" id="{F2227922-EA8F-9D63-5D43-21E10FDC27D5}"/>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3" name="Oval 152">
                  <a:extLst>
                    <a:ext uri="{FF2B5EF4-FFF2-40B4-BE49-F238E27FC236}">
                      <a16:creationId xmlns:a16="http://schemas.microsoft.com/office/drawing/2014/main" id="{7CFFCA6E-76A5-9B0E-D51B-59CB4EC6AF55}"/>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119" name="Group 118">
                <a:extLst>
                  <a:ext uri="{FF2B5EF4-FFF2-40B4-BE49-F238E27FC236}">
                    <a16:creationId xmlns:a16="http://schemas.microsoft.com/office/drawing/2014/main" id="{68CF3ED9-7572-3E6B-2064-C20F60671791}"/>
                  </a:ext>
                </a:extLst>
              </p:cNvPr>
              <p:cNvGrpSpPr/>
              <p:nvPr userDrawn="1"/>
            </p:nvGrpSpPr>
            <p:grpSpPr>
              <a:xfrm>
                <a:off x="11342975" y="1112037"/>
                <a:ext cx="210929" cy="3459963"/>
                <a:chOff x="11773281" y="1112037"/>
                <a:chExt cx="277029" cy="4544222"/>
              </a:xfrm>
              <a:grpFill/>
            </p:grpSpPr>
            <p:sp>
              <p:nvSpPr>
                <p:cNvPr id="138" name="Oval 137">
                  <a:extLst>
                    <a:ext uri="{FF2B5EF4-FFF2-40B4-BE49-F238E27FC236}">
                      <a16:creationId xmlns:a16="http://schemas.microsoft.com/office/drawing/2014/main" id="{3D3EF910-20CA-4372-8A66-D5B95E7CCEB3}"/>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9" name="Oval 138">
                  <a:extLst>
                    <a:ext uri="{FF2B5EF4-FFF2-40B4-BE49-F238E27FC236}">
                      <a16:creationId xmlns:a16="http://schemas.microsoft.com/office/drawing/2014/main" id="{EFC768F7-2E83-99C8-DBE4-14CB1C7271A9}"/>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0" name="Oval 139">
                  <a:extLst>
                    <a:ext uri="{FF2B5EF4-FFF2-40B4-BE49-F238E27FC236}">
                      <a16:creationId xmlns:a16="http://schemas.microsoft.com/office/drawing/2014/main" id="{52CD18B3-13EE-FAAD-FAAB-E0EAC8BA0B0A}"/>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1" name="Oval 140">
                  <a:extLst>
                    <a:ext uri="{FF2B5EF4-FFF2-40B4-BE49-F238E27FC236}">
                      <a16:creationId xmlns:a16="http://schemas.microsoft.com/office/drawing/2014/main" id="{FD3E7021-A220-96A6-4357-67A3B041E50A}"/>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2" name="Oval 141">
                  <a:extLst>
                    <a:ext uri="{FF2B5EF4-FFF2-40B4-BE49-F238E27FC236}">
                      <a16:creationId xmlns:a16="http://schemas.microsoft.com/office/drawing/2014/main" id="{429AF4E6-11A8-6946-0454-B03DD8BAB9E9}"/>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3" name="Oval 142">
                  <a:extLst>
                    <a:ext uri="{FF2B5EF4-FFF2-40B4-BE49-F238E27FC236}">
                      <a16:creationId xmlns:a16="http://schemas.microsoft.com/office/drawing/2014/main" id="{F8BAFC36-E3B4-38D2-881C-71C2DDBE385A}"/>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4" name="Oval 143">
                  <a:extLst>
                    <a:ext uri="{FF2B5EF4-FFF2-40B4-BE49-F238E27FC236}">
                      <a16:creationId xmlns:a16="http://schemas.microsoft.com/office/drawing/2014/main" id="{B911BBA6-AB46-56D5-3EB8-6408A9EBC576}"/>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5" name="Oval 144">
                  <a:extLst>
                    <a:ext uri="{FF2B5EF4-FFF2-40B4-BE49-F238E27FC236}">
                      <a16:creationId xmlns:a16="http://schemas.microsoft.com/office/drawing/2014/main" id="{524150A5-6D10-D10A-4063-220623B50D3F}"/>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120" name="Group 119">
                <a:extLst>
                  <a:ext uri="{FF2B5EF4-FFF2-40B4-BE49-F238E27FC236}">
                    <a16:creationId xmlns:a16="http://schemas.microsoft.com/office/drawing/2014/main" id="{4523E65F-A3BB-6C67-AD05-605B967E2797}"/>
                  </a:ext>
                </a:extLst>
              </p:cNvPr>
              <p:cNvGrpSpPr/>
              <p:nvPr userDrawn="1"/>
            </p:nvGrpSpPr>
            <p:grpSpPr>
              <a:xfrm>
                <a:off x="10912669" y="1112037"/>
                <a:ext cx="210929" cy="3459963"/>
                <a:chOff x="11773281" y="1112037"/>
                <a:chExt cx="277029" cy="4544222"/>
              </a:xfrm>
              <a:grpFill/>
            </p:grpSpPr>
            <p:sp>
              <p:nvSpPr>
                <p:cNvPr id="130" name="Oval 129">
                  <a:extLst>
                    <a:ext uri="{FF2B5EF4-FFF2-40B4-BE49-F238E27FC236}">
                      <a16:creationId xmlns:a16="http://schemas.microsoft.com/office/drawing/2014/main" id="{A893587D-C0A1-F277-6EDD-CDE95F4CE53A}"/>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1" name="Oval 130">
                  <a:extLst>
                    <a:ext uri="{FF2B5EF4-FFF2-40B4-BE49-F238E27FC236}">
                      <a16:creationId xmlns:a16="http://schemas.microsoft.com/office/drawing/2014/main" id="{9180EBC2-8343-4E3F-F374-611E8B7ADA39}"/>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2" name="Oval 131">
                  <a:extLst>
                    <a:ext uri="{FF2B5EF4-FFF2-40B4-BE49-F238E27FC236}">
                      <a16:creationId xmlns:a16="http://schemas.microsoft.com/office/drawing/2014/main" id="{B91FFE22-0004-02DE-8EB2-715B645DDE8D}"/>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3" name="Oval 132">
                  <a:extLst>
                    <a:ext uri="{FF2B5EF4-FFF2-40B4-BE49-F238E27FC236}">
                      <a16:creationId xmlns:a16="http://schemas.microsoft.com/office/drawing/2014/main" id="{FE5F0955-8385-25E5-E6F3-A23D1BFFF3AE}"/>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4" name="Oval 133">
                  <a:extLst>
                    <a:ext uri="{FF2B5EF4-FFF2-40B4-BE49-F238E27FC236}">
                      <a16:creationId xmlns:a16="http://schemas.microsoft.com/office/drawing/2014/main" id="{9303C509-465D-1E8D-88C4-D120FFE1CC9B}"/>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5" name="Oval 134">
                  <a:extLst>
                    <a:ext uri="{FF2B5EF4-FFF2-40B4-BE49-F238E27FC236}">
                      <a16:creationId xmlns:a16="http://schemas.microsoft.com/office/drawing/2014/main" id="{142A87C8-6DE5-8B25-C8F6-6E28AD382604}"/>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6" name="Oval 135">
                  <a:extLst>
                    <a:ext uri="{FF2B5EF4-FFF2-40B4-BE49-F238E27FC236}">
                      <a16:creationId xmlns:a16="http://schemas.microsoft.com/office/drawing/2014/main" id="{F0DF08CF-8347-A1C0-F5E4-4DAC310FA1F8}"/>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7" name="Oval 136">
                  <a:extLst>
                    <a:ext uri="{FF2B5EF4-FFF2-40B4-BE49-F238E27FC236}">
                      <a16:creationId xmlns:a16="http://schemas.microsoft.com/office/drawing/2014/main" id="{CD52E85C-CE9C-46F5-86D9-CF513C660C0C}"/>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121" name="Group 120">
                <a:extLst>
                  <a:ext uri="{FF2B5EF4-FFF2-40B4-BE49-F238E27FC236}">
                    <a16:creationId xmlns:a16="http://schemas.microsoft.com/office/drawing/2014/main" id="{9C463D30-25BD-E5FF-FE3E-EA3523B1DEC9}"/>
                  </a:ext>
                </a:extLst>
              </p:cNvPr>
              <p:cNvGrpSpPr/>
              <p:nvPr userDrawn="1"/>
            </p:nvGrpSpPr>
            <p:grpSpPr>
              <a:xfrm>
                <a:off x="10482363" y="1112037"/>
                <a:ext cx="210929" cy="3459963"/>
                <a:chOff x="11773281" y="1112037"/>
                <a:chExt cx="277029" cy="4544222"/>
              </a:xfrm>
              <a:grpFill/>
            </p:grpSpPr>
            <p:sp>
              <p:nvSpPr>
                <p:cNvPr id="122" name="Oval 121">
                  <a:extLst>
                    <a:ext uri="{FF2B5EF4-FFF2-40B4-BE49-F238E27FC236}">
                      <a16:creationId xmlns:a16="http://schemas.microsoft.com/office/drawing/2014/main" id="{303F630D-A5F2-90B9-D433-506B264007C1}"/>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3" name="Oval 122">
                  <a:extLst>
                    <a:ext uri="{FF2B5EF4-FFF2-40B4-BE49-F238E27FC236}">
                      <a16:creationId xmlns:a16="http://schemas.microsoft.com/office/drawing/2014/main" id="{CDE42EFA-4EB1-06CA-AB62-07D0CA6D740A}"/>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4" name="Oval 123">
                  <a:extLst>
                    <a:ext uri="{FF2B5EF4-FFF2-40B4-BE49-F238E27FC236}">
                      <a16:creationId xmlns:a16="http://schemas.microsoft.com/office/drawing/2014/main" id="{EDB9BD07-CCF6-100F-31BC-DAAD1731940C}"/>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5" name="Oval 124">
                  <a:extLst>
                    <a:ext uri="{FF2B5EF4-FFF2-40B4-BE49-F238E27FC236}">
                      <a16:creationId xmlns:a16="http://schemas.microsoft.com/office/drawing/2014/main" id="{BB9EDCE4-4DB0-D99A-07CC-4711E277A8A1}"/>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6" name="Oval 125">
                  <a:extLst>
                    <a:ext uri="{FF2B5EF4-FFF2-40B4-BE49-F238E27FC236}">
                      <a16:creationId xmlns:a16="http://schemas.microsoft.com/office/drawing/2014/main" id="{65223B1B-9420-BFF8-C64C-EBE286A2E984}"/>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7" name="Oval 126">
                  <a:extLst>
                    <a:ext uri="{FF2B5EF4-FFF2-40B4-BE49-F238E27FC236}">
                      <a16:creationId xmlns:a16="http://schemas.microsoft.com/office/drawing/2014/main" id="{1184AC15-0029-AE46-F5AC-3D171B3F4D21}"/>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8" name="Oval 127">
                  <a:extLst>
                    <a:ext uri="{FF2B5EF4-FFF2-40B4-BE49-F238E27FC236}">
                      <a16:creationId xmlns:a16="http://schemas.microsoft.com/office/drawing/2014/main" id="{B508869B-AE79-122B-7A07-2F23E7FB5D6D}"/>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9" name="Oval 128">
                  <a:extLst>
                    <a:ext uri="{FF2B5EF4-FFF2-40B4-BE49-F238E27FC236}">
                      <a16:creationId xmlns:a16="http://schemas.microsoft.com/office/drawing/2014/main" id="{3875A08B-37BD-1AC3-8F75-E51198B100A9}"/>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grpSp>
          <p:nvGrpSpPr>
            <p:cNvPr id="80" name="Group 79">
              <a:extLst>
                <a:ext uri="{FF2B5EF4-FFF2-40B4-BE49-F238E27FC236}">
                  <a16:creationId xmlns:a16="http://schemas.microsoft.com/office/drawing/2014/main" id="{6ACC294B-1291-4A0B-70B6-3CE83DC518F3}"/>
                </a:ext>
              </a:extLst>
            </p:cNvPr>
            <p:cNvGrpSpPr/>
            <p:nvPr userDrawn="1"/>
          </p:nvGrpSpPr>
          <p:grpSpPr>
            <a:xfrm rot="5400000">
              <a:off x="10310661" y="10334673"/>
              <a:ext cx="750924" cy="1729983"/>
              <a:chOff x="10482363" y="1112037"/>
              <a:chExt cx="1501847" cy="3459963"/>
            </a:xfrm>
            <a:solidFill>
              <a:srgbClr val="FE580A"/>
            </a:solidFill>
          </p:grpSpPr>
          <p:grpSp>
            <p:nvGrpSpPr>
              <p:cNvPr id="82" name="Group 81">
                <a:extLst>
                  <a:ext uri="{FF2B5EF4-FFF2-40B4-BE49-F238E27FC236}">
                    <a16:creationId xmlns:a16="http://schemas.microsoft.com/office/drawing/2014/main" id="{6C57F0B7-198A-4C02-B8A7-D39DB5A86888}"/>
                  </a:ext>
                </a:extLst>
              </p:cNvPr>
              <p:cNvGrpSpPr/>
              <p:nvPr userDrawn="1"/>
            </p:nvGrpSpPr>
            <p:grpSpPr>
              <a:xfrm>
                <a:off x="11773281" y="1112037"/>
                <a:ext cx="210929" cy="3459963"/>
                <a:chOff x="11773281" y="1112037"/>
                <a:chExt cx="277029" cy="4544222"/>
              </a:xfrm>
              <a:grpFill/>
            </p:grpSpPr>
            <p:sp>
              <p:nvSpPr>
                <p:cNvPr id="110" name="Oval 109">
                  <a:extLst>
                    <a:ext uri="{FF2B5EF4-FFF2-40B4-BE49-F238E27FC236}">
                      <a16:creationId xmlns:a16="http://schemas.microsoft.com/office/drawing/2014/main" id="{4D8189E7-B0C1-58D7-4E24-A3CFA77A65C0}"/>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1" name="Oval 110">
                  <a:extLst>
                    <a:ext uri="{FF2B5EF4-FFF2-40B4-BE49-F238E27FC236}">
                      <a16:creationId xmlns:a16="http://schemas.microsoft.com/office/drawing/2014/main" id="{AE7448C6-1FA8-83BB-7E59-53D25621AE37}"/>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2" name="Oval 111">
                  <a:extLst>
                    <a:ext uri="{FF2B5EF4-FFF2-40B4-BE49-F238E27FC236}">
                      <a16:creationId xmlns:a16="http://schemas.microsoft.com/office/drawing/2014/main" id="{D7D9D0CD-3A9E-1764-40F7-6340A75E9592}"/>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3" name="Oval 112">
                  <a:extLst>
                    <a:ext uri="{FF2B5EF4-FFF2-40B4-BE49-F238E27FC236}">
                      <a16:creationId xmlns:a16="http://schemas.microsoft.com/office/drawing/2014/main" id="{B8ECE778-8F1A-13BF-0ED5-A75E1D221C72}"/>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4" name="Oval 113">
                  <a:extLst>
                    <a:ext uri="{FF2B5EF4-FFF2-40B4-BE49-F238E27FC236}">
                      <a16:creationId xmlns:a16="http://schemas.microsoft.com/office/drawing/2014/main" id="{48C08D56-CEE4-DE34-4B22-ECEE8E9540B5}"/>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5" name="Oval 114">
                  <a:extLst>
                    <a:ext uri="{FF2B5EF4-FFF2-40B4-BE49-F238E27FC236}">
                      <a16:creationId xmlns:a16="http://schemas.microsoft.com/office/drawing/2014/main" id="{701B3A35-7ED9-A683-376A-8EE247BF5487}"/>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6" name="Oval 115">
                  <a:extLst>
                    <a:ext uri="{FF2B5EF4-FFF2-40B4-BE49-F238E27FC236}">
                      <a16:creationId xmlns:a16="http://schemas.microsoft.com/office/drawing/2014/main" id="{0D52CF1A-1795-76FE-1A11-9921C97349D5}"/>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7" name="Oval 116">
                  <a:extLst>
                    <a:ext uri="{FF2B5EF4-FFF2-40B4-BE49-F238E27FC236}">
                      <a16:creationId xmlns:a16="http://schemas.microsoft.com/office/drawing/2014/main" id="{FD34AC79-F2C1-21F5-E0A2-AE6D5377020C}"/>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83" name="Group 82">
                <a:extLst>
                  <a:ext uri="{FF2B5EF4-FFF2-40B4-BE49-F238E27FC236}">
                    <a16:creationId xmlns:a16="http://schemas.microsoft.com/office/drawing/2014/main" id="{2B31CD26-44D3-B4DB-6DAD-B44903B51039}"/>
                  </a:ext>
                </a:extLst>
              </p:cNvPr>
              <p:cNvGrpSpPr/>
              <p:nvPr userDrawn="1"/>
            </p:nvGrpSpPr>
            <p:grpSpPr>
              <a:xfrm>
                <a:off x="11342975" y="1112037"/>
                <a:ext cx="210929" cy="3459963"/>
                <a:chOff x="11773281" y="1112037"/>
                <a:chExt cx="277029" cy="4544222"/>
              </a:xfrm>
              <a:grpFill/>
            </p:grpSpPr>
            <p:sp>
              <p:nvSpPr>
                <p:cNvPr id="102" name="Oval 101">
                  <a:extLst>
                    <a:ext uri="{FF2B5EF4-FFF2-40B4-BE49-F238E27FC236}">
                      <a16:creationId xmlns:a16="http://schemas.microsoft.com/office/drawing/2014/main" id="{0867E739-0355-13D7-061E-ED94E5038478}"/>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3" name="Oval 102">
                  <a:extLst>
                    <a:ext uri="{FF2B5EF4-FFF2-40B4-BE49-F238E27FC236}">
                      <a16:creationId xmlns:a16="http://schemas.microsoft.com/office/drawing/2014/main" id="{258B62FF-8D1B-DEA6-7DD1-CCAEAC86BE8F}"/>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4" name="Oval 103">
                  <a:extLst>
                    <a:ext uri="{FF2B5EF4-FFF2-40B4-BE49-F238E27FC236}">
                      <a16:creationId xmlns:a16="http://schemas.microsoft.com/office/drawing/2014/main" id="{F5742BA9-8F11-3DE2-C965-DEFAAF60957D}"/>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5" name="Oval 104">
                  <a:extLst>
                    <a:ext uri="{FF2B5EF4-FFF2-40B4-BE49-F238E27FC236}">
                      <a16:creationId xmlns:a16="http://schemas.microsoft.com/office/drawing/2014/main" id="{4B0B6471-FEA0-E7B0-C26C-E4834BEA72ED}"/>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6" name="Oval 105">
                  <a:extLst>
                    <a:ext uri="{FF2B5EF4-FFF2-40B4-BE49-F238E27FC236}">
                      <a16:creationId xmlns:a16="http://schemas.microsoft.com/office/drawing/2014/main" id="{E0618ECF-DABA-A5B4-4039-2C4CCACB8631}"/>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7" name="Oval 106">
                  <a:extLst>
                    <a:ext uri="{FF2B5EF4-FFF2-40B4-BE49-F238E27FC236}">
                      <a16:creationId xmlns:a16="http://schemas.microsoft.com/office/drawing/2014/main" id="{827B02A1-E740-C197-6939-45DCDEEC90CF}"/>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8" name="Oval 107">
                  <a:extLst>
                    <a:ext uri="{FF2B5EF4-FFF2-40B4-BE49-F238E27FC236}">
                      <a16:creationId xmlns:a16="http://schemas.microsoft.com/office/drawing/2014/main" id="{8F159168-4020-3AC6-A643-90344F81521C}"/>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9" name="Oval 108">
                  <a:extLst>
                    <a:ext uri="{FF2B5EF4-FFF2-40B4-BE49-F238E27FC236}">
                      <a16:creationId xmlns:a16="http://schemas.microsoft.com/office/drawing/2014/main" id="{F4501781-2B9F-3702-2048-38FF8DB4D017}"/>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84" name="Group 83">
                <a:extLst>
                  <a:ext uri="{FF2B5EF4-FFF2-40B4-BE49-F238E27FC236}">
                    <a16:creationId xmlns:a16="http://schemas.microsoft.com/office/drawing/2014/main" id="{A3841D23-789A-CFAB-B7A9-6D518019AAC0}"/>
                  </a:ext>
                </a:extLst>
              </p:cNvPr>
              <p:cNvGrpSpPr/>
              <p:nvPr userDrawn="1"/>
            </p:nvGrpSpPr>
            <p:grpSpPr>
              <a:xfrm>
                <a:off x="10912669" y="1112037"/>
                <a:ext cx="210929" cy="3459963"/>
                <a:chOff x="11773281" y="1112037"/>
                <a:chExt cx="277029" cy="4544222"/>
              </a:xfrm>
              <a:grpFill/>
            </p:grpSpPr>
            <p:sp>
              <p:nvSpPr>
                <p:cNvPr id="94" name="Oval 93">
                  <a:extLst>
                    <a:ext uri="{FF2B5EF4-FFF2-40B4-BE49-F238E27FC236}">
                      <a16:creationId xmlns:a16="http://schemas.microsoft.com/office/drawing/2014/main" id="{812E4846-B75E-57BD-4121-6B7D908A868D}"/>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5" name="Oval 94">
                  <a:extLst>
                    <a:ext uri="{FF2B5EF4-FFF2-40B4-BE49-F238E27FC236}">
                      <a16:creationId xmlns:a16="http://schemas.microsoft.com/office/drawing/2014/main" id="{AFFF0414-57B5-F954-91C1-093A7317CB0C}"/>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6" name="Oval 95">
                  <a:extLst>
                    <a:ext uri="{FF2B5EF4-FFF2-40B4-BE49-F238E27FC236}">
                      <a16:creationId xmlns:a16="http://schemas.microsoft.com/office/drawing/2014/main" id="{0C725D6D-B65E-CE41-C06B-2C5807114340}"/>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7" name="Oval 96">
                  <a:extLst>
                    <a:ext uri="{FF2B5EF4-FFF2-40B4-BE49-F238E27FC236}">
                      <a16:creationId xmlns:a16="http://schemas.microsoft.com/office/drawing/2014/main" id="{435EEC86-2DC6-5F80-2F52-00C024BDA3BD}"/>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8" name="Oval 97">
                  <a:extLst>
                    <a:ext uri="{FF2B5EF4-FFF2-40B4-BE49-F238E27FC236}">
                      <a16:creationId xmlns:a16="http://schemas.microsoft.com/office/drawing/2014/main" id="{ED6BB4B9-51F5-8E06-BD8D-7D1AB7E7B4BD}"/>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9" name="Oval 98">
                  <a:extLst>
                    <a:ext uri="{FF2B5EF4-FFF2-40B4-BE49-F238E27FC236}">
                      <a16:creationId xmlns:a16="http://schemas.microsoft.com/office/drawing/2014/main" id="{418C2CE1-C824-4FC8-D980-B91EF95F58E5}"/>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0" name="Oval 99">
                  <a:extLst>
                    <a:ext uri="{FF2B5EF4-FFF2-40B4-BE49-F238E27FC236}">
                      <a16:creationId xmlns:a16="http://schemas.microsoft.com/office/drawing/2014/main" id="{3A2FC28F-3BEA-A69B-71C3-38788D27BDF5}"/>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1" name="Oval 100">
                  <a:extLst>
                    <a:ext uri="{FF2B5EF4-FFF2-40B4-BE49-F238E27FC236}">
                      <a16:creationId xmlns:a16="http://schemas.microsoft.com/office/drawing/2014/main" id="{FD98DC25-9930-48E1-0726-4A5FEBEAF8AC}"/>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85" name="Group 84">
                <a:extLst>
                  <a:ext uri="{FF2B5EF4-FFF2-40B4-BE49-F238E27FC236}">
                    <a16:creationId xmlns:a16="http://schemas.microsoft.com/office/drawing/2014/main" id="{06545B87-7FC6-D103-0DE5-149D48447667}"/>
                  </a:ext>
                </a:extLst>
              </p:cNvPr>
              <p:cNvGrpSpPr/>
              <p:nvPr userDrawn="1"/>
            </p:nvGrpSpPr>
            <p:grpSpPr>
              <a:xfrm>
                <a:off x="10482363" y="1112037"/>
                <a:ext cx="210929" cy="3459963"/>
                <a:chOff x="11773281" y="1112037"/>
                <a:chExt cx="277029" cy="4544222"/>
              </a:xfrm>
              <a:grpFill/>
            </p:grpSpPr>
            <p:sp>
              <p:nvSpPr>
                <p:cNvPr id="86" name="Oval 85">
                  <a:extLst>
                    <a:ext uri="{FF2B5EF4-FFF2-40B4-BE49-F238E27FC236}">
                      <a16:creationId xmlns:a16="http://schemas.microsoft.com/office/drawing/2014/main" id="{6BFD8F3B-8FB1-64D4-AF5E-A712C73C38B1}"/>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7" name="Oval 86">
                  <a:extLst>
                    <a:ext uri="{FF2B5EF4-FFF2-40B4-BE49-F238E27FC236}">
                      <a16:creationId xmlns:a16="http://schemas.microsoft.com/office/drawing/2014/main" id="{6702BB70-4A57-C093-A5BC-92413E17E62A}"/>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8" name="Oval 87">
                  <a:extLst>
                    <a:ext uri="{FF2B5EF4-FFF2-40B4-BE49-F238E27FC236}">
                      <a16:creationId xmlns:a16="http://schemas.microsoft.com/office/drawing/2014/main" id="{BCD1B264-0231-9FED-83D3-458A35BB9F9F}"/>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9" name="Oval 88">
                  <a:extLst>
                    <a:ext uri="{FF2B5EF4-FFF2-40B4-BE49-F238E27FC236}">
                      <a16:creationId xmlns:a16="http://schemas.microsoft.com/office/drawing/2014/main" id="{C88D99A6-9031-4D23-4C02-F24786C7EFE5}"/>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0" name="Oval 89">
                  <a:extLst>
                    <a:ext uri="{FF2B5EF4-FFF2-40B4-BE49-F238E27FC236}">
                      <a16:creationId xmlns:a16="http://schemas.microsoft.com/office/drawing/2014/main" id="{14EC59FE-BA54-8810-CED5-C1192D5B9F11}"/>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1" name="Oval 90">
                  <a:extLst>
                    <a:ext uri="{FF2B5EF4-FFF2-40B4-BE49-F238E27FC236}">
                      <a16:creationId xmlns:a16="http://schemas.microsoft.com/office/drawing/2014/main" id="{132DFCFA-7B23-9AB7-96BE-136E8B84D899}"/>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2" name="Oval 91">
                  <a:extLst>
                    <a:ext uri="{FF2B5EF4-FFF2-40B4-BE49-F238E27FC236}">
                      <a16:creationId xmlns:a16="http://schemas.microsoft.com/office/drawing/2014/main" id="{BA9D48E7-D017-EA67-0C01-117AC90AB1AB}"/>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3" name="Oval 92">
                  <a:extLst>
                    <a:ext uri="{FF2B5EF4-FFF2-40B4-BE49-F238E27FC236}">
                      <a16:creationId xmlns:a16="http://schemas.microsoft.com/office/drawing/2014/main" id="{53AB4E0D-2A53-E818-B8AA-159B19CB9D34}"/>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sp>
          <p:nvSpPr>
            <p:cNvPr id="81" name="Rounded Rectangle 80">
              <a:extLst>
                <a:ext uri="{FF2B5EF4-FFF2-40B4-BE49-F238E27FC236}">
                  <a16:creationId xmlns:a16="http://schemas.microsoft.com/office/drawing/2014/main" id="{4537DC7E-4246-E427-307A-0D4E66072648}"/>
                </a:ext>
              </a:extLst>
            </p:cNvPr>
            <p:cNvSpPr/>
            <p:nvPr userDrawn="1"/>
          </p:nvSpPr>
          <p:spPr>
            <a:xfrm>
              <a:off x="1097279" y="1302089"/>
              <a:ext cx="10814517" cy="9897575"/>
            </a:xfrm>
            <a:prstGeom prst="roundRect">
              <a:avLst/>
            </a:prstGeom>
            <a:solidFill>
              <a:srgbClr val="FFD5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Tree>
    <p:extLst>
      <p:ext uri="{BB962C8B-B14F-4D97-AF65-F5344CB8AC3E}">
        <p14:creationId xmlns:p14="http://schemas.microsoft.com/office/powerpoint/2010/main" val="295323391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603381" y="553616"/>
            <a:ext cx="8273140" cy="4008859"/>
          </a:xfrm>
        </p:spPr>
        <p:txBody>
          <a:bodyPr anchor="t">
            <a:normAutofit/>
          </a:bodyPr>
          <a:lstStyle>
            <a:lvl1pPr>
              <a:defRPr sz="5400" cap="all"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603380" y="4589463"/>
            <a:ext cx="8273140" cy="1384617"/>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fld id="{B01EA198-6CAB-4B8F-B93F-1F9C8C4B6CE7}" type="datetime1">
              <a:rPr lang="en-US" smtClean="0"/>
              <a:t>3/24/2025</a:t>
            </a:fld>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6023373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D8D7489-6DBE-C759-74CA-B54721A1A52C}"/>
              </a:ext>
            </a:extLst>
          </p:cNvPr>
          <p:cNvGrpSpPr/>
          <p:nvPr userDrawn="1"/>
        </p:nvGrpSpPr>
        <p:grpSpPr>
          <a:xfrm>
            <a:off x="361002" y="493611"/>
            <a:ext cx="375560" cy="864992"/>
            <a:chOff x="10482363" y="1112037"/>
            <a:chExt cx="1501847" cy="3459963"/>
          </a:xfrm>
          <a:solidFill>
            <a:srgbClr val="5CB800"/>
          </a:solidFill>
        </p:grpSpPr>
        <p:grpSp>
          <p:nvGrpSpPr>
            <p:cNvPr id="4" name="Group 3">
              <a:extLst>
                <a:ext uri="{FF2B5EF4-FFF2-40B4-BE49-F238E27FC236}">
                  <a16:creationId xmlns:a16="http://schemas.microsoft.com/office/drawing/2014/main" id="{80545344-967E-DFA7-6BE3-3682AD51D6AA}"/>
                </a:ext>
              </a:extLst>
            </p:cNvPr>
            <p:cNvGrpSpPr/>
            <p:nvPr userDrawn="1"/>
          </p:nvGrpSpPr>
          <p:grpSpPr>
            <a:xfrm>
              <a:off x="11773281" y="1112037"/>
              <a:ext cx="210929" cy="3459963"/>
              <a:chOff x="11773281" y="1112037"/>
              <a:chExt cx="277029" cy="4544222"/>
            </a:xfrm>
            <a:grpFill/>
          </p:grpSpPr>
          <p:sp>
            <p:nvSpPr>
              <p:cNvPr id="107" name="Oval 106">
                <a:extLst>
                  <a:ext uri="{FF2B5EF4-FFF2-40B4-BE49-F238E27FC236}">
                    <a16:creationId xmlns:a16="http://schemas.microsoft.com/office/drawing/2014/main" id="{96544B98-D373-A871-64AC-2421EF1338B6}"/>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8" name="Oval 107">
                <a:extLst>
                  <a:ext uri="{FF2B5EF4-FFF2-40B4-BE49-F238E27FC236}">
                    <a16:creationId xmlns:a16="http://schemas.microsoft.com/office/drawing/2014/main" id="{7542544F-5135-6D7A-FA3A-222322E79190}"/>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9" name="Oval 108">
                <a:extLst>
                  <a:ext uri="{FF2B5EF4-FFF2-40B4-BE49-F238E27FC236}">
                    <a16:creationId xmlns:a16="http://schemas.microsoft.com/office/drawing/2014/main" id="{F8C635EA-D421-80A0-44F7-BD1F3F4E83EC}"/>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0" name="Oval 109">
                <a:extLst>
                  <a:ext uri="{FF2B5EF4-FFF2-40B4-BE49-F238E27FC236}">
                    <a16:creationId xmlns:a16="http://schemas.microsoft.com/office/drawing/2014/main" id="{A1E90663-71A2-4101-CA7A-6CD00DD95802}"/>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1" name="Oval 110">
                <a:extLst>
                  <a:ext uri="{FF2B5EF4-FFF2-40B4-BE49-F238E27FC236}">
                    <a16:creationId xmlns:a16="http://schemas.microsoft.com/office/drawing/2014/main" id="{9BADA77E-3AD3-D697-ECAF-53F6899F12C2}"/>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2" name="Oval 111">
                <a:extLst>
                  <a:ext uri="{FF2B5EF4-FFF2-40B4-BE49-F238E27FC236}">
                    <a16:creationId xmlns:a16="http://schemas.microsoft.com/office/drawing/2014/main" id="{8DA5589D-02DD-3889-BB95-CDD26AEA6F4C}"/>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3" name="Oval 112">
                <a:extLst>
                  <a:ext uri="{FF2B5EF4-FFF2-40B4-BE49-F238E27FC236}">
                    <a16:creationId xmlns:a16="http://schemas.microsoft.com/office/drawing/2014/main" id="{4697CC9C-DBEA-E9C8-4483-BC898F16F2EB}"/>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4" name="Oval 113">
                <a:extLst>
                  <a:ext uri="{FF2B5EF4-FFF2-40B4-BE49-F238E27FC236}">
                    <a16:creationId xmlns:a16="http://schemas.microsoft.com/office/drawing/2014/main" id="{CF687786-7FF5-F3AF-0964-C166A2B20D85}"/>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5" name="Group 4">
              <a:extLst>
                <a:ext uri="{FF2B5EF4-FFF2-40B4-BE49-F238E27FC236}">
                  <a16:creationId xmlns:a16="http://schemas.microsoft.com/office/drawing/2014/main" id="{0ADCAE65-ACFC-4F80-85CA-05529A3033AE}"/>
                </a:ext>
              </a:extLst>
            </p:cNvPr>
            <p:cNvGrpSpPr/>
            <p:nvPr userDrawn="1"/>
          </p:nvGrpSpPr>
          <p:grpSpPr>
            <a:xfrm>
              <a:off x="11342975" y="1112037"/>
              <a:ext cx="210929" cy="3459963"/>
              <a:chOff x="11773281" y="1112037"/>
              <a:chExt cx="277029" cy="4544222"/>
            </a:xfrm>
            <a:grpFill/>
          </p:grpSpPr>
          <p:sp>
            <p:nvSpPr>
              <p:cNvPr id="99" name="Oval 98">
                <a:extLst>
                  <a:ext uri="{FF2B5EF4-FFF2-40B4-BE49-F238E27FC236}">
                    <a16:creationId xmlns:a16="http://schemas.microsoft.com/office/drawing/2014/main" id="{A8CD300F-39D7-460F-DA3D-E02B27B02FEC}"/>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0" name="Oval 99">
                <a:extLst>
                  <a:ext uri="{FF2B5EF4-FFF2-40B4-BE49-F238E27FC236}">
                    <a16:creationId xmlns:a16="http://schemas.microsoft.com/office/drawing/2014/main" id="{F7A2C1A0-BAA6-239F-4012-E5563F304AD0}"/>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1" name="Oval 100">
                <a:extLst>
                  <a:ext uri="{FF2B5EF4-FFF2-40B4-BE49-F238E27FC236}">
                    <a16:creationId xmlns:a16="http://schemas.microsoft.com/office/drawing/2014/main" id="{A3B27E07-D53D-294B-E679-27B4C6BB563A}"/>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2" name="Oval 101">
                <a:extLst>
                  <a:ext uri="{FF2B5EF4-FFF2-40B4-BE49-F238E27FC236}">
                    <a16:creationId xmlns:a16="http://schemas.microsoft.com/office/drawing/2014/main" id="{51C0597F-738C-ECB4-440B-68038E4FB16F}"/>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3" name="Oval 102">
                <a:extLst>
                  <a:ext uri="{FF2B5EF4-FFF2-40B4-BE49-F238E27FC236}">
                    <a16:creationId xmlns:a16="http://schemas.microsoft.com/office/drawing/2014/main" id="{E4391C6F-CFF1-4444-1DA1-B415BEBEF7E6}"/>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4" name="Oval 103">
                <a:extLst>
                  <a:ext uri="{FF2B5EF4-FFF2-40B4-BE49-F238E27FC236}">
                    <a16:creationId xmlns:a16="http://schemas.microsoft.com/office/drawing/2014/main" id="{5E4537DC-E835-1797-82C5-A5047400E835}"/>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5" name="Oval 104">
                <a:extLst>
                  <a:ext uri="{FF2B5EF4-FFF2-40B4-BE49-F238E27FC236}">
                    <a16:creationId xmlns:a16="http://schemas.microsoft.com/office/drawing/2014/main" id="{2ED0D9DA-2690-6455-8BC9-A3CC5FF41AA5}"/>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6" name="Oval 105">
                <a:extLst>
                  <a:ext uri="{FF2B5EF4-FFF2-40B4-BE49-F238E27FC236}">
                    <a16:creationId xmlns:a16="http://schemas.microsoft.com/office/drawing/2014/main" id="{C9E779D9-0466-B4A1-B5FC-D7FD3EC4D6C3}"/>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81" name="Group 80">
              <a:extLst>
                <a:ext uri="{FF2B5EF4-FFF2-40B4-BE49-F238E27FC236}">
                  <a16:creationId xmlns:a16="http://schemas.microsoft.com/office/drawing/2014/main" id="{719AE206-2600-0565-2655-FE11E9ED7C9E}"/>
                </a:ext>
              </a:extLst>
            </p:cNvPr>
            <p:cNvGrpSpPr/>
            <p:nvPr userDrawn="1"/>
          </p:nvGrpSpPr>
          <p:grpSpPr>
            <a:xfrm>
              <a:off x="10912669" y="1112037"/>
              <a:ext cx="210929" cy="3459963"/>
              <a:chOff x="11773281" y="1112037"/>
              <a:chExt cx="277029" cy="4544222"/>
            </a:xfrm>
            <a:grpFill/>
          </p:grpSpPr>
          <p:sp>
            <p:nvSpPr>
              <p:cNvPr id="91" name="Oval 90">
                <a:extLst>
                  <a:ext uri="{FF2B5EF4-FFF2-40B4-BE49-F238E27FC236}">
                    <a16:creationId xmlns:a16="http://schemas.microsoft.com/office/drawing/2014/main" id="{64C397AC-5CCE-BE0D-C850-AE7FC4E6BECE}"/>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2" name="Oval 91">
                <a:extLst>
                  <a:ext uri="{FF2B5EF4-FFF2-40B4-BE49-F238E27FC236}">
                    <a16:creationId xmlns:a16="http://schemas.microsoft.com/office/drawing/2014/main" id="{697ED9F3-6B90-321E-72B1-70C2C69CE4D1}"/>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3" name="Oval 92">
                <a:extLst>
                  <a:ext uri="{FF2B5EF4-FFF2-40B4-BE49-F238E27FC236}">
                    <a16:creationId xmlns:a16="http://schemas.microsoft.com/office/drawing/2014/main" id="{8323F54B-05DF-1EEC-24B2-DEAC6E46CC52}"/>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4" name="Oval 93">
                <a:extLst>
                  <a:ext uri="{FF2B5EF4-FFF2-40B4-BE49-F238E27FC236}">
                    <a16:creationId xmlns:a16="http://schemas.microsoft.com/office/drawing/2014/main" id="{53C3AB27-8289-F6CC-A67D-2A74A8803F33}"/>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5" name="Oval 94">
                <a:extLst>
                  <a:ext uri="{FF2B5EF4-FFF2-40B4-BE49-F238E27FC236}">
                    <a16:creationId xmlns:a16="http://schemas.microsoft.com/office/drawing/2014/main" id="{D7C23E9F-191B-638E-3B4E-037C70D23AA3}"/>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6" name="Oval 95">
                <a:extLst>
                  <a:ext uri="{FF2B5EF4-FFF2-40B4-BE49-F238E27FC236}">
                    <a16:creationId xmlns:a16="http://schemas.microsoft.com/office/drawing/2014/main" id="{72E0C019-2B6B-E10F-2614-0540C48762DF}"/>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7" name="Oval 96">
                <a:extLst>
                  <a:ext uri="{FF2B5EF4-FFF2-40B4-BE49-F238E27FC236}">
                    <a16:creationId xmlns:a16="http://schemas.microsoft.com/office/drawing/2014/main" id="{C54EE83E-E673-39E6-38CB-F5B05A6C3BA1}"/>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8" name="Oval 97">
                <a:extLst>
                  <a:ext uri="{FF2B5EF4-FFF2-40B4-BE49-F238E27FC236}">
                    <a16:creationId xmlns:a16="http://schemas.microsoft.com/office/drawing/2014/main" id="{49B3DA7D-D11B-8195-349A-A4C611ED5C73}"/>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82" name="Group 81">
              <a:extLst>
                <a:ext uri="{FF2B5EF4-FFF2-40B4-BE49-F238E27FC236}">
                  <a16:creationId xmlns:a16="http://schemas.microsoft.com/office/drawing/2014/main" id="{5A49DBF9-2D46-8241-2269-8D6366D034A2}"/>
                </a:ext>
              </a:extLst>
            </p:cNvPr>
            <p:cNvGrpSpPr/>
            <p:nvPr userDrawn="1"/>
          </p:nvGrpSpPr>
          <p:grpSpPr>
            <a:xfrm>
              <a:off x="10482363" y="1112037"/>
              <a:ext cx="210929" cy="3459963"/>
              <a:chOff x="11773281" y="1112037"/>
              <a:chExt cx="277029" cy="4544222"/>
            </a:xfrm>
            <a:grpFill/>
          </p:grpSpPr>
          <p:sp>
            <p:nvSpPr>
              <p:cNvPr id="83" name="Oval 82">
                <a:extLst>
                  <a:ext uri="{FF2B5EF4-FFF2-40B4-BE49-F238E27FC236}">
                    <a16:creationId xmlns:a16="http://schemas.microsoft.com/office/drawing/2014/main" id="{39E25A97-648F-5638-788C-FB1741524E27}"/>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4" name="Oval 83">
                <a:extLst>
                  <a:ext uri="{FF2B5EF4-FFF2-40B4-BE49-F238E27FC236}">
                    <a16:creationId xmlns:a16="http://schemas.microsoft.com/office/drawing/2014/main" id="{CA3FC0D3-C3C8-1293-F17F-371F9D5728EA}"/>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5" name="Oval 84">
                <a:extLst>
                  <a:ext uri="{FF2B5EF4-FFF2-40B4-BE49-F238E27FC236}">
                    <a16:creationId xmlns:a16="http://schemas.microsoft.com/office/drawing/2014/main" id="{A18AD258-21A5-1425-C0B7-AC340D5A6597}"/>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6" name="Oval 85">
                <a:extLst>
                  <a:ext uri="{FF2B5EF4-FFF2-40B4-BE49-F238E27FC236}">
                    <a16:creationId xmlns:a16="http://schemas.microsoft.com/office/drawing/2014/main" id="{0284E8C9-C160-1B22-A444-A3F6D3F705E2}"/>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7" name="Oval 86">
                <a:extLst>
                  <a:ext uri="{FF2B5EF4-FFF2-40B4-BE49-F238E27FC236}">
                    <a16:creationId xmlns:a16="http://schemas.microsoft.com/office/drawing/2014/main" id="{D8B60BD6-51C9-7A4B-E33C-BFD1EBE81416}"/>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8" name="Oval 87">
                <a:extLst>
                  <a:ext uri="{FF2B5EF4-FFF2-40B4-BE49-F238E27FC236}">
                    <a16:creationId xmlns:a16="http://schemas.microsoft.com/office/drawing/2014/main" id="{5F8E1743-8AA3-A0DE-125F-E416EFB03D99}"/>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9" name="Oval 88">
                <a:extLst>
                  <a:ext uri="{FF2B5EF4-FFF2-40B4-BE49-F238E27FC236}">
                    <a16:creationId xmlns:a16="http://schemas.microsoft.com/office/drawing/2014/main" id="{66C9F5EB-7ECF-3DFC-FC0D-A4D5AC42A8EE}"/>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0" name="Oval 89">
                <a:extLst>
                  <a:ext uri="{FF2B5EF4-FFF2-40B4-BE49-F238E27FC236}">
                    <a16:creationId xmlns:a16="http://schemas.microsoft.com/office/drawing/2014/main" id="{7A08A027-7BD6-1C94-D1A1-5CC66D0F7AA4}"/>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grpSp>
        <p:nvGrpSpPr>
          <p:cNvPr id="115" name="Group 114">
            <a:extLst>
              <a:ext uri="{FF2B5EF4-FFF2-40B4-BE49-F238E27FC236}">
                <a16:creationId xmlns:a16="http://schemas.microsoft.com/office/drawing/2014/main" id="{16BFBD97-F489-F674-0240-12B17716D729}"/>
              </a:ext>
            </a:extLst>
          </p:cNvPr>
          <p:cNvGrpSpPr/>
          <p:nvPr userDrawn="1"/>
        </p:nvGrpSpPr>
        <p:grpSpPr>
          <a:xfrm rot="5400000">
            <a:off x="5156722" y="5167224"/>
            <a:ext cx="375462" cy="865217"/>
            <a:chOff x="10482363" y="1112037"/>
            <a:chExt cx="1501847" cy="3459963"/>
          </a:xfrm>
          <a:solidFill>
            <a:srgbClr val="5CB800"/>
          </a:solidFill>
        </p:grpSpPr>
        <p:grpSp>
          <p:nvGrpSpPr>
            <p:cNvPr id="116" name="Group 115">
              <a:extLst>
                <a:ext uri="{FF2B5EF4-FFF2-40B4-BE49-F238E27FC236}">
                  <a16:creationId xmlns:a16="http://schemas.microsoft.com/office/drawing/2014/main" id="{5BFA0942-7E3B-FF94-4436-2703726F9BFB}"/>
                </a:ext>
              </a:extLst>
            </p:cNvPr>
            <p:cNvGrpSpPr/>
            <p:nvPr userDrawn="1"/>
          </p:nvGrpSpPr>
          <p:grpSpPr>
            <a:xfrm>
              <a:off x="11773281" y="1112037"/>
              <a:ext cx="210929" cy="3459963"/>
              <a:chOff x="11773281" y="1112037"/>
              <a:chExt cx="277029" cy="4544222"/>
            </a:xfrm>
            <a:grpFill/>
          </p:grpSpPr>
          <p:sp>
            <p:nvSpPr>
              <p:cNvPr id="144" name="Oval 143">
                <a:extLst>
                  <a:ext uri="{FF2B5EF4-FFF2-40B4-BE49-F238E27FC236}">
                    <a16:creationId xmlns:a16="http://schemas.microsoft.com/office/drawing/2014/main" id="{E0D6A572-E238-30FF-55F0-EE437D318E3C}"/>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5" name="Oval 144">
                <a:extLst>
                  <a:ext uri="{FF2B5EF4-FFF2-40B4-BE49-F238E27FC236}">
                    <a16:creationId xmlns:a16="http://schemas.microsoft.com/office/drawing/2014/main" id="{617AFF0C-6E8B-A650-545F-27FD21BE6271}"/>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6" name="Oval 145">
                <a:extLst>
                  <a:ext uri="{FF2B5EF4-FFF2-40B4-BE49-F238E27FC236}">
                    <a16:creationId xmlns:a16="http://schemas.microsoft.com/office/drawing/2014/main" id="{D244E17B-CA89-A76F-8354-B2D2D91488EA}"/>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7" name="Oval 146">
                <a:extLst>
                  <a:ext uri="{FF2B5EF4-FFF2-40B4-BE49-F238E27FC236}">
                    <a16:creationId xmlns:a16="http://schemas.microsoft.com/office/drawing/2014/main" id="{9B79D07E-A179-63D7-C87E-02784DE17E6E}"/>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8" name="Oval 147">
                <a:extLst>
                  <a:ext uri="{FF2B5EF4-FFF2-40B4-BE49-F238E27FC236}">
                    <a16:creationId xmlns:a16="http://schemas.microsoft.com/office/drawing/2014/main" id="{B0E7D4D3-A26D-4E23-9C83-DC32154F7E9E}"/>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9" name="Oval 148">
                <a:extLst>
                  <a:ext uri="{FF2B5EF4-FFF2-40B4-BE49-F238E27FC236}">
                    <a16:creationId xmlns:a16="http://schemas.microsoft.com/office/drawing/2014/main" id="{39A2AE17-D789-4B6D-FD40-D37A84029B5D}"/>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0" name="Oval 149">
                <a:extLst>
                  <a:ext uri="{FF2B5EF4-FFF2-40B4-BE49-F238E27FC236}">
                    <a16:creationId xmlns:a16="http://schemas.microsoft.com/office/drawing/2014/main" id="{D12E955D-C0B1-69AA-0ABC-BEFBC102888B}"/>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1" name="Oval 150">
                <a:extLst>
                  <a:ext uri="{FF2B5EF4-FFF2-40B4-BE49-F238E27FC236}">
                    <a16:creationId xmlns:a16="http://schemas.microsoft.com/office/drawing/2014/main" id="{7D1B27B9-5216-1239-2505-1764DDC9243E}"/>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117" name="Group 116">
              <a:extLst>
                <a:ext uri="{FF2B5EF4-FFF2-40B4-BE49-F238E27FC236}">
                  <a16:creationId xmlns:a16="http://schemas.microsoft.com/office/drawing/2014/main" id="{ED1A2C33-3A72-EEBE-D794-12AAB3784781}"/>
                </a:ext>
              </a:extLst>
            </p:cNvPr>
            <p:cNvGrpSpPr/>
            <p:nvPr userDrawn="1"/>
          </p:nvGrpSpPr>
          <p:grpSpPr>
            <a:xfrm>
              <a:off x="11342975" y="1112037"/>
              <a:ext cx="210929" cy="3459963"/>
              <a:chOff x="11773281" y="1112037"/>
              <a:chExt cx="277029" cy="4544222"/>
            </a:xfrm>
            <a:grpFill/>
          </p:grpSpPr>
          <p:sp>
            <p:nvSpPr>
              <p:cNvPr id="136" name="Oval 135">
                <a:extLst>
                  <a:ext uri="{FF2B5EF4-FFF2-40B4-BE49-F238E27FC236}">
                    <a16:creationId xmlns:a16="http://schemas.microsoft.com/office/drawing/2014/main" id="{4F5911C9-671B-A935-E1C6-474CE56BDB23}"/>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7" name="Oval 136">
                <a:extLst>
                  <a:ext uri="{FF2B5EF4-FFF2-40B4-BE49-F238E27FC236}">
                    <a16:creationId xmlns:a16="http://schemas.microsoft.com/office/drawing/2014/main" id="{C117E72E-FFA1-C6B2-4EF1-8042553DF85E}"/>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8" name="Oval 137">
                <a:extLst>
                  <a:ext uri="{FF2B5EF4-FFF2-40B4-BE49-F238E27FC236}">
                    <a16:creationId xmlns:a16="http://schemas.microsoft.com/office/drawing/2014/main" id="{A2036279-4DED-1307-E094-A5973E784E31}"/>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9" name="Oval 138">
                <a:extLst>
                  <a:ext uri="{FF2B5EF4-FFF2-40B4-BE49-F238E27FC236}">
                    <a16:creationId xmlns:a16="http://schemas.microsoft.com/office/drawing/2014/main" id="{F59A8B4F-3241-5F0E-7447-F201A0E29483}"/>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0" name="Oval 139">
                <a:extLst>
                  <a:ext uri="{FF2B5EF4-FFF2-40B4-BE49-F238E27FC236}">
                    <a16:creationId xmlns:a16="http://schemas.microsoft.com/office/drawing/2014/main" id="{0914D9EB-A5E4-0E7C-C64B-44E002BDD0FF}"/>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1" name="Oval 140">
                <a:extLst>
                  <a:ext uri="{FF2B5EF4-FFF2-40B4-BE49-F238E27FC236}">
                    <a16:creationId xmlns:a16="http://schemas.microsoft.com/office/drawing/2014/main" id="{0173E5B5-3E6E-5335-1AFE-70340053B39B}"/>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2" name="Oval 141">
                <a:extLst>
                  <a:ext uri="{FF2B5EF4-FFF2-40B4-BE49-F238E27FC236}">
                    <a16:creationId xmlns:a16="http://schemas.microsoft.com/office/drawing/2014/main" id="{370A4CA7-4C4C-010D-CF20-BE5E43A17A72}"/>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3" name="Oval 142">
                <a:extLst>
                  <a:ext uri="{FF2B5EF4-FFF2-40B4-BE49-F238E27FC236}">
                    <a16:creationId xmlns:a16="http://schemas.microsoft.com/office/drawing/2014/main" id="{FBBB9939-5344-004E-44C8-11ADB2B6D0FA}"/>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118" name="Group 117">
              <a:extLst>
                <a:ext uri="{FF2B5EF4-FFF2-40B4-BE49-F238E27FC236}">
                  <a16:creationId xmlns:a16="http://schemas.microsoft.com/office/drawing/2014/main" id="{9DDE10D4-2682-CE9F-9565-E23EA54D8FD5}"/>
                </a:ext>
              </a:extLst>
            </p:cNvPr>
            <p:cNvGrpSpPr/>
            <p:nvPr userDrawn="1"/>
          </p:nvGrpSpPr>
          <p:grpSpPr>
            <a:xfrm>
              <a:off x="10912669" y="1112037"/>
              <a:ext cx="210929" cy="3459963"/>
              <a:chOff x="11773281" y="1112037"/>
              <a:chExt cx="277029" cy="4544222"/>
            </a:xfrm>
            <a:grpFill/>
          </p:grpSpPr>
          <p:sp>
            <p:nvSpPr>
              <p:cNvPr id="128" name="Oval 127">
                <a:extLst>
                  <a:ext uri="{FF2B5EF4-FFF2-40B4-BE49-F238E27FC236}">
                    <a16:creationId xmlns:a16="http://schemas.microsoft.com/office/drawing/2014/main" id="{29F07DB1-EFF6-9FD6-77CA-CA7F2B1C9899}"/>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9" name="Oval 128">
                <a:extLst>
                  <a:ext uri="{FF2B5EF4-FFF2-40B4-BE49-F238E27FC236}">
                    <a16:creationId xmlns:a16="http://schemas.microsoft.com/office/drawing/2014/main" id="{D5C3A441-611D-18EF-70A9-855E9B9A8FB2}"/>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0" name="Oval 129">
                <a:extLst>
                  <a:ext uri="{FF2B5EF4-FFF2-40B4-BE49-F238E27FC236}">
                    <a16:creationId xmlns:a16="http://schemas.microsoft.com/office/drawing/2014/main" id="{37A20781-BA0F-D3A8-5711-BBB42ACDF6C7}"/>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1" name="Oval 130">
                <a:extLst>
                  <a:ext uri="{FF2B5EF4-FFF2-40B4-BE49-F238E27FC236}">
                    <a16:creationId xmlns:a16="http://schemas.microsoft.com/office/drawing/2014/main" id="{A672D579-8F62-9DAF-4CD3-51A709D0FAC9}"/>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2" name="Oval 131">
                <a:extLst>
                  <a:ext uri="{FF2B5EF4-FFF2-40B4-BE49-F238E27FC236}">
                    <a16:creationId xmlns:a16="http://schemas.microsoft.com/office/drawing/2014/main" id="{8710CB73-5F8E-B122-55F2-52FDFD5961F6}"/>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3" name="Oval 132">
                <a:extLst>
                  <a:ext uri="{FF2B5EF4-FFF2-40B4-BE49-F238E27FC236}">
                    <a16:creationId xmlns:a16="http://schemas.microsoft.com/office/drawing/2014/main" id="{20179D98-2346-93AF-36DF-4DF5134455FA}"/>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4" name="Oval 133">
                <a:extLst>
                  <a:ext uri="{FF2B5EF4-FFF2-40B4-BE49-F238E27FC236}">
                    <a16:creationId xmlns:a16="http://schemas.microsoft.com/office/drawing/2014/main" id="{DD60C1BE-9EA4-A561-26A8-1E26FDC413F9}"/>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5" name="Oval 134">
                <a:extLst>
                  <a:ext uri="{FF2B5EF4-FFF2-40B4-BE49-F238E27FC236}">
                    <a16:creationId xmlns:a16="http://schemas.microsoft.com/office/drawing/2014/main" id="{9FE02E62-B104-3D24-484E-8BF8F4C68B4B}"/>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119" name="Group 118">
              <a:extLst>
                <a:ext uri="{FF2B5EF4-FFF2-40B4-BE49-F238E27FC236}">
                  <a16:creationId xmlns:a16="http://schemas.microsoft.com/office/drawing/2014/main" id="{70319E07-6D39-9699-EE25-C65070A9147B}"/>
                </a:ext>
              </a:extLst>
            </p:cNvPr>
            <p:cNvGrpSpPr/>
            <p:nvPr userDrawn="1"/>
          </p:nvGrpSpPr>
          <p:grpSpPr>
            <a:xfrm>
              <a:off x="10482363" y="1112037"/>
              <a:ext cx="210929" cy="3459963"/>
              <a:chOff x="11773281" y="1112037"/>
              <a:chExt cx="277029" cy="4544222"/>
            </a:xfrm>
            <a:grpFill/>
          </p:grpSpPr>
          <p:sp>
            <p:nvSpPr>
              <p:cNvPr id="120" name="Oval 119">
                <a:extLst>
                  <a:ext uri="{FF2B5EF4-FFF2-40B4-BE49-F238E27FC236}">
                    <a16:creationId xmlns:a16="http://schemas.microsoft.com/office/drawing/2014/main" id="{2CA49F18-C736-4858-2C09-08E299AA4094}"/>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1" name="Oval 120">
                <a:extLst>
                  <a:ext uri="{FF2B5EF4-FFF2-40B4-BE49-F238E27FC236}">
                    <a16:creationId xmlns:a16="http://schemas.microsoft.com/office/drawing/2014/main" id="{8D3F9B29-1A4D-4889-FC2B-300C9BB134D9}"/>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2" name="Oval 121">
                <a:extLst>
                  <a:ext uri="{FF2B5EF4-FFF2-40B4-BE49-F238E27FC236}">
                    <a16:creationId xmlns:a16="http://schemas.microsoft.com/office/drawing/2014/main" id="{D016F357-688B-E0F4-369E-14057A353F3F}"/>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3" name="Oval 122">
                <a:extLst>
                  <a:ext uri="{FF2B5EF4-FFF2-40B4-BE49-F238E27FC236}">
                    <a16:creationId xmlns:a16="http://schemas.microsoft.com/office/drawing/2014/main" id="{D05E5426-DDDA-2E3A-5532-DDAE01DA919F}"/>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4" name="Oval 123">
                <a:extLst>
                  <a:ext uri="{FF2B5EF4-FFF2-40B4-BE49-F238E27FC236}">
                    <a16:creationId xmlns:a16="http://schemas.microsoft.com/office/drawing/2014/main" id="{6F701955-4D66-1150-6E67-D9A7CA9785D5}"/>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5" name="Oval 124">
                <a:extLst>
                  <a:ext uri="{FF2B5EF4-FFF2-40B4-BE49-F238E27FC236}">
                    <a16:creationId xmlns:a16="http://schemas.microsoft.com/office/drawing/2014/main" id="{CF574B7E-0AC9-391E-5DAB-A787FF6D18E7}"/>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6" name="Oval 125">
                <a:extLst>
                  <a:ext uri="{FF2B5EF4-FFF2-40B4-BE49-F238E27FC236}">
                    <a16:creationId xmlns:a16="http://schemas.microsoft.com/office/drawing/2014/main" id="{5C79ACCC-1B85-8D54-B7EF-53A350A7580E}"/>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7" name="Oval 126">
                <a:extLst>
                  <a:ext uri="{FF2B5EF4-FFF2-40B4-BE49-F238E27FC236}">
                    <a16:creationId xmlns:a16="http://schemas.microsoft.com/office/drawing/2014/main" id="{000095C6-F6CB-32A3-2DBB-F1F3FEE55DD6}"/>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sp>
        <p:nvSpPr>
          <p:cNvPr id="152" name="Rounded Rectangle 151">
            <a:extLst>
              <a:ext uri="{FF2B5EF4-FFF2-40B4-BE49-F238E27FC236}">
                <a16:creationId xmlns:a16="http://schemas.microsoft.com/office/drawing/2014/main" id="{A4D1C797-8C71-9714-0148-812F1A52FA97}"/>
              </a:ext>
            </a:extLst>
          </p:cNvPr>
          <p:cNvSpPr/>
          <p:nvPr userDrawn="1"/>
        </p:nvSpPr>
        <p:spPr>
          <a:xfrm>
            <a:off x="548783" y="651045"/>
            <a:ext cx="5408667" cy="4948788"/>
          </a:xfrm>
          <a:prstGeom prst="roundRect">
            <a:avLst/>
          </a:prstGeom>
          <a:solidFill>
            <a:srgbClr val="D6E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Tree>
    <p:extLst>
      <p:ext uri="{BB962C8B-B14F-4D97-AF65-F5344CB8AC3E}">
        <p14:creationId xmlns:p14="http://schemas.microsoft.com/office/powerpoint/2010/main" val="2065499917"/>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eft Picture">
    <p:spTree>
      <p:nvGrpSpPr>
        <p:cNvPr id="1" name=""/>
        <p:cNvGrpSpPr/>
        <p:nvPr/>
      </p:nvGrpSpPr>
      <p:grpSpPr>
        <a:xfrm>
          <a:off x="0" y="0"/>
          <a:ext cx="0" cy="0"/>
          <a:chOff x="0" y="0"/>
          <a:chExt cx="0" cy="0"/>
        </a:xfrm>
      </p:grpSpPr>
      <p:sp>
        <p:nvSpPr>
          <p:cNvPr id="3" name="Rectangle 2"/>
          <p:cNvSpPr/>
          <p:nvPr userDrawn="1"/>
        </p:nvSpPr>
        <p:spPr>
          <a:xfrm>
            <a:off x="5643987" y="289932"/>
            <a:ext cx="948100" cy="345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2" name="Group 1">
            <a:extLst>
              <a:ext uri="{FF2B5EF4-FFF2-40B4-BE49-F238E27FC236}">
                <a16:creationId xmlns:a16="http://schemas.microsoft.com/office/drawing/2014/main" id="{A5CB11F5-1E7E-FF23-50B8-EC1278BF3D23}"/>
              </a:ext>
            </a:extLst>
          </p:cNvPr>
          <p:cNvGrpSpPr/>
          <p:nvPr userDrawn="1"/>
        </p:nvGrpSpPr>
        <p:grpSpPr>
          <a:xfrm>
            <a:off x="361002" y="493611"/>
            <a:ext cx="375560" cy="864992"/>
            <a:chOff x="10482363" y="1112037"/>
            <a:chExt cx="1501847" cy="3459963"/>
          </a:xfrm>
          <a:solidFill>
            <a:srgbClr val="00C6C2"/>
          </a:solidFill>
        </p:grpSpPr>
        <p:grpSp>
          <p:nvGrpSpPr>
            <p:cNvPr id="5" name="Group 4">
              <a:extLst>
                <a:ext uri="{FF2B5EF4-FFF2-40B4-BE49-F238E27FC236}">
                  <a16:creationId xmlns:a16="http://schemas.microsoft.com/office/drawing/2014/main" id="{4D007D90-8132-F2E2-A4B1-80AC3836C5B7}"/>
                </a:ext>
              </a:extLst>
            </p:cNvPr>
            <p:cNvGrpSpPr/>
            <p:nvPr userDrawn="1"/>
          </p:nvGrpSpPr>
          <p:grpSpPr>
            <a:xfrm>
              <a:off x="11773281" y="1112037"/>
              <a:ext cx="210929" cy="3459963"/>
              <a:chOff x="11773281" y="1112037"/>
              <a:chExt cx="277029" cy="4544222"/>
            </a:xfrm>
            <a:grpFill/>
          </p:grpSpPr>
          <p:sp>
            <p:nvSpPr>
              <p:cNvPr id="108" name="Oval 107">
                <a:extLst>
                  <a:ext uri="{FF2B5EF4-FFF2-40B4-BE49-F238E27FC236}">
                    <a16:creationId xmlns:a16="http://schemas.microsoft.com/office/drawing/2014/main" id="{B9EFB947-6971-7555-EC33-5DF4A6ECA5FF}"/>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9" name="Oval 108">
                <a:extLst>
                  <a:ext uri="{FF2B5EF4-FFF2-40B4-BE49-F238E27FC236}">
                    <a16:creationId xmlns:a16="http://schemas.microsoft.com/office/drawing/2014/main" id="{00034E59-87C8-4AE4-04E9-835A7AB3FB30}"/>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0" name="Oval 109">
                <a:extLst>
                  <a:ext uri="{FF2B5EF4-FFF2-40B4-BE49-F238E27FC236}">
                    <a16:creationId xmlns:a16="http://schemas.microsoft.com/office/drawing/2014/main" id="{320DF6B1-3C11-ED39-F5F4-78387647B449}"/>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1" name="Oval 110">
                <a:extLst>
                  <a:ext uri="{FF2B5EF4-FFF2-40B4-BE49-F238E27FC236}">
                    <a16:creationId xmlns:a16="http://schemas.microsoft.com/office/drawing/2014/main" id="{71FE5B38-270C-5FD3-13E3-50090338008D}"/>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2" name="Oval 111">
                <a:extLst>
                  <a:ext uri="{FF2B5EF4-FFF2-40B4-BE49-F238E27FC236}">
                    <a16:creationId xmlns:a16="http://schemas.microsoft.com/office/drawing/2014/main" id="{B9B2844B-243D-8C29-21FD-8D96C39C0E9A}"/>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3" name="Oval 112">
                <a:extLst>
                  <a:ext uri="{FF2B5EF4-FFF2-40B4-BE49-F238E27FC236}">
                    <a16:creationId xmlns:a16="http://schemas.microsoft.com/office/drawing/2014/main" id="{6A49B98B-F899-1109-14BC-E0B31634810D}"/>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4" name="Oval 113">
                <a:extLst>
                  <a:ext uri="{FF2B5EF4-FFF2-40B4-BE49-F238E27FC236}">
                    <a16:creationId xmlns:a16="http://schemas.microsoft.com/office/drawing/2014/main" id="{4CB72607-0ECA-4028-51E6-BE5F137EA403}"/>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5" name="Oval 114">
                <a:extLst>
                  <a:ext uri="{FF2B5EF4-FFF2-40B4-BE49-F238E27FC236}">
                    <a16:creationId xmlns:a16="http://schemas.microsoft.com/office/drawing/2014/main" id="{CA27FBCF-75BB-F951-671A-45D611E49708}"/>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6" name="Group 5">
              <a:extLst>
                <a:ext uri="{FF2B5EF4-FFF2-40B4-BE49-F238E27FC236}">
                  <a16:creationId xmlns:a16="http://schemas.microsoft.com/office/drawing/2014/main" id="{70D455A7-05ED-6F40-4F2E-DEC8F7E33395}"/>
                </a:ext>
              </a:extLst>
            </p:cNvPr>
            <p:cNvGrpSpPr/>
            <p:nvPr userDrawn="1"/>
          </p:nvGrpSpPr>
          <p:grpSpPr>
            <a:xfrm>
              <a:off x="11342975" y="1112037"/>
              <a:ext cx="210929" cy="3459963"/>
              <a:chOff x="11773281" y="1112037"/>
              <a:chExt cx="277029" cy="4544222"/>
            </a:xfrm>
            <a:grpFill/>
          </p:grpSpPr>
          <p:sp>
            <p:nvSpPr>
              <p:cNvPr id="100" name="Oval 99">
                <a:extLst>
                  <a:ext uri="{FF2B5EF4-FFF2-40B4-BE49-F238E27FC236}">
                    <a16:creationId xmlns:a16="http://schemas.microsoft.com/office/drawing/2014/main" id="{37F43A6B-D33E-A4DA-2210-03A774CCBC67}"/>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1" name="Oval 100">
                <a:extLst>
                  <a:ext uri="{FF2B5EF4-FFF2-40B4-BE49-F238E27FC236}">
                    <a16:creationId xmlns:a16="http://schemas.microsoft.com/office/drawing/2014/main" id="{0F5462B5-D930-CDEA-E72B-5D4D50FD4F86}"/>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2" name="Oval 101">
                <a:extLst>
                  <a:ext uri="{FF2B5EF4-FFF2-40B4-BE49-F238E27FC236}">
                    <a16:creationId xmlns:a16="http://schemas.microsoft.com/office/drawing/2014/main" id="{7D5BDAB8-653B-2E81-BBAF-72BE2FE3B299}"/>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3" name="Oval 102">
                <a:extLst>
                  <a:ext uri="{FF2B5EF4-FFF2-40B4-BE49-F238E27FC236}">
                    <a16:creationId xmlns:a16="http://schemas.microsoft.com/office/drawing/2014/main" id="{412ABE60-6EEB-D3CD-6A7F-AA817FC91B23}"/>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4" name="Oval 103">
                <a:extLst>
                  <a:ext uri="{FF2B5EF4-FFF2-40B4-BE49-F238E27FC236}">
                    <a16:creationId xmlns:a16="http://schemas.microsoft.com/office/drawing/2014/main" id="{CCCA7A9A-DE5F-C939-48CC-8351F029FC44}"/>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5" name="Oval 104">
                <a:extLst>
                  <a:ext uri="{FF2B5EF4-FFF2-40B4-BE49-F238E27FC236}">
                    <a16:creationId xmlns:a16="http://schemas.microsoft.com/office/drawing/2014/main" id="{1C8178E0-6665-F8EF-2A24-FFB7F91C6C3E}"/>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6" name="Oval 105">
                <a:extLst>
                  <a:ext uri="{FF2B5EF4-FFF2-40B4-BE49-F238E27FC236}">
                    <a16:creationId xmlns:a16="http://schemas.microsoft.com/office/drawing/2014/main" id="{C4292646-171D-9011-F5F8-C7B37FAEF00C}"/>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7" name="Oval 106">
                <a:extLst>
                  <a:ext uri="{FF2B5EF4-FFF2-40B4-BE49-F238E27FC236}">
                    <a16:creationId xmlns:a16="http://schemas.microsoft.com/office/drawing/2014/main" id="{897BF24F-7D74-61AA-533D-410733D9FEE0}"/>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82" name="Group 81">
              <a:extLst>
                <a:ext uri="{FF2B5EF4-FFF2-40B4-BE49-F238E27FC236}">
                  <a16:creationId xmlns:a16="http://schemas.microsoft.com/office/drawing/2014/main" id="{3C2C0B1D-D5DE-BD10-995C-811925FEA577}"/>
                </a:ext>
              </a:extLst>
            </p:cNvPr>
            <p:cNvGrpSpPr/>
            <p:nvPr userDrawn="1"/>
          </p:nvGrpSpPr>
          <p:grpSpPr>
            <a:xfrm>
              <a:off x="10912669" y="1112037"/>
              <a:ext cx="210929" cy="3459963"/>
              <a:chOff x="11773281" y="1112037"/>
              <a:chExt cx="277029" cy="4544222"/>
            </a:xfrm>
            <a:grpFill/>
          </p:grpSpPr>
          <p:sp>
            <p:nvSpPr>
              <p:cNvPr id="92" name="Oval 91">
                <a:extLst>
                  <a:ext uri="{FF2B5EF4-FFF2-40B4-BE49-F238E27FC236}">
                    <a16:creationId xmlns:a16="http://schemas.microsoft.com/office/drawing/2014/main" id="{0E365711-43CC-8BD5-1B88-59977117DE4B}"/>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3" name="Oval 92">
                <a:extLst>
                  <a:ext uri="{FF2B5EF4-FFF2-40B4-BE49-F238E27FC236}">
                    <a16:creationId xmlns:a16="http://schemas.microsoft.com/office/drawing/2014/main" id="{B78A5577-015B-83EC-8013-D5E88F5A732A}"/>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4" name="Oval 93">
                <a:extLst>
                  <a:ext uri="{FF2B5EF4-FFF2-40B4-BE49-F238E27FC236}">
                    <a16:creationId xmlns:a16="http://schemas.microsoft.com/office/drawing/2014/main" id="{E47A4B1C-57C0-A138-BCF6-EFB06A7B0629}"/>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5" name="Oval 94">
                <a:extLst>
                  <a:ext uri="{FF2B5EF4-FFF2-40B4-BE49-F238E27FC236}">
                    <a16:creationId xmlns:a16="http://schemas.microsoft.com/office/drawing/2014/main" id="{C332E2B7-869E-43C0-8402-63375834F853}"/>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6" name="Oval 95">
                <a:extLst>
                  <a:ext uri="{FF2B5EF4-FFF2-40B4-BE49-F238E27FC236}">
                    <a16:creationId xmlns:a16="http://schemas.microsoft.com/office/drawing/2014/main" id="{E2EB215B-D937-26E7-5973-CF1185224120}"/>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7" name="Oval 96">
                <a:extLst>
                  <a:ext uri="{FF2B5EF4-FFF2-40B4-BE49-F238E27FC236}">
                    <a16:creationId xmlns:a16="http://schemas.microsoft.com/office/drawing/2014/main" id="{F77A64DC-6F03-804E-9ACF-34C9836CF9F2}"/>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8" name="Oval 97">
                <a:extLst>
                  <a:ext uri="{FF2B5EF4-FFF2-40B4-BE49-F238E27FC236}">
                    <a16:creationId xmlns:a16="http://schemas.microsoft.com/office/drawing/2014/main" id="{BB084E02-50A4-F3C3-6750-18FD841D437E}"/>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9" name="Oval 98">
                <a:extLst>
                  <a:ext uri="{FF2B5EF4-FFF2-40B4-BE49-F238E27FC236}">
                    <a16:creationId xmlns:a16="http://schemas.microsoft.com/office/drawing/2014/main" id="{9AE7CD04-86CC-6DC1-C426-C37751FE7406}"/>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83" name="Group 82">
              <a:extLst>
                <a:ext uri="{FF2B5EF4-FFF2-40B4-BE49-F238E27FC236}">
                  <a16:creationId xmlns:a16="http://schemas.microsoft.com/office/drawing/2014/main" id="{8307AEEE-82EF-2869-8A64-93C9E5251B43}"/>
                </a:ext>
              </a:extLst>
            </p:cNvPr>
            <p:cNvGrpSpPr/>
            <p:nvPr userDrawn="1"/>
          </p:nvGrpSpPr>
          <p:grpSpPr>
            <a:xfrm>
              <a:off x="10482363" y="1112037"/>
              <a:ext cx="210929" cy="3459963"/>
              <a:chOff x="11773281" y="1112037"/>
              <a:chExt cx="277029" cy="4544222"/>
            </a:xfrm>
            <a:grpFill/>
          </p:grpSpPr>
          <p:sp>
            <p:nvSpPr>
              <p:cNvPr id="84" name="Oval 83">
                <a:extLst>
                  <a:ext uri="{FF2B5EF4-FFF2-40B4-BE49-F238E27FC236}">
                    <a16:creationId xmlns:a16="http://schemas.microsoft.com/office/drawing/2014/main" id="{7EE542DF-905E-C237-5822-34B088404054}"/>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5" name="Oval 84">
                <a:extLst>
                  <a:ext uri="{FF2B5EF4-FFF2-40B4-BE49-F238E27FC236}">
                    <a16:creationId xmlns:a16="http://schemas.microsoft.com/office/drawing/2014/main" id="{1F309D74-268B-79EE-AAAD-68314C400B36}"/>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6" name="Oval 85">
                <a:extLst>
                  <a:ext uri="{FF2B5EF4-FFF2-40B4-BE49-F238E27FC236}">
                    <a16:creationId xmlns:a16="http://schemas.microsoft.com/office/drawing/2014/main" id="{B5577499-F583-1E29-6D2B-84675C1BD6A3}"/>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7" name="Oval 86">
                <a:extLst>
                  <a:ext uri="{FF2B5EF4-FFF2-40B4-BE49-F238E27FC236}">
                    <a16:creationId xmlns:a16="http://schemas.microsoft.com/office/drawing/2014/main" id="{7E0A4D13-4E7B-58AD-1F64-70A604852C07}"/>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8" name="Oval 87">
                <a:extLst>
                  <a:ext uri="{FF2B5EF4-FFF2-40B4-BE49-F238E27FC236}">
                    <a16:creationId xmlns:a16="http://schemas.microsoft.com/office/drawing/2014/main" id="{684888F6-117A-3EBC-74BF-34B76FBB2FB3}"/>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9" name="Oval 88">
                <a:extLst>
                  <a:ext uri="{FF2B5EF4-FFF2-40B4-BE49-F238E27FC236}">
                    <a16:creationId xmlns:a16="http://schemas.microsoft.com/office/drawing/2014/main" id="{42D9215E-8A8A-9964-24E2-EEB9D59BE50E}"/>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0" name="Oval 89">
                <a:extLst>
                  <a:ext uri="{FF2B5EF4-FFF2-40B4-BE49-F238E27FC236}">
                    <a16:creationId xmlns:a16="http://schemas.microsoft.com/office/drawing/2014/main" id="{66DC4FF9-9D8D-1221-525D-E0BA1A254156}"/>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1" name="Oval 90">
                <a:extLst>
                  <a:ext uri="{FF2B5EF4-FFF2-40B4-BE49-F238E27FC236}">
                    <a16:creationId xmlns:a16="http://schemas.microsoft.com/office/drawing/2014/main" id="{AA4F0965-A242-52EE-F98F-5CBB74B80AF2}"/>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grpSp>
        <p:nvGrpSpPr>
          <p:cNvPr id="116" name="Group 115">
            <a:extLst>
              <a:ext uri="{FF2B5EF4-FFF2-40B4-BE49-F238E27FC236}">
                <a16:creationId xmlns:a16="http://schemas.microsoft.com/office/drawing/2014/main" id="{467EA218-9BCE-9B80-8F1E-7D7CD440757F}"/>
              </a:ext>
            </a:extLst>
          </p:cNvPr>
          <p:cNvGrpSpPr/>
          <p:nvPr userDrawn="1"/>
        </p:nvGrpSpPr>
        <p:grpSpPr>
          <a:xfrm rot="5400000">
            <a:off x="5156722" y="5167224"/>
            <a:ext cx="375462" cy="865217"/>
            <a:chOff x="10482363" y="1112037"/>
            <a:chExt cx="1501847" cy="3459963"/>
          </a:xfrm>
          <a:solidFill>
            <a:srgbClr val="00C6C2"/>
          </a:solidFill>
        </p:grpSpPr>
        <p:grpSp>
          <p:nvGrpSpPr>
            <p:cNvPr id="117" name="Group 116">
              <a:extLst>
                <a:ext uri="{FF2B5EF4-FFF2-40B4-BE49-F238E27FC236}">
                  <a16:creationId xmlns:a16="http://schemas.microsoft.com/office/drawing/2014/main" id="{2CB3B281-D004-D8D7-4CC9-BD03B56448EF}"/>
                </a:ext>
              </a:extLst>
            </p:cNvPr>
            <p:cNvGrpSpPr/>
            <p:nvPr userDrawn="1"/>
          </p:nvGrpSpPr>
          <p:grpSpPr>
            <a:xfrm>
              <a:off x="11773281" y="1112037"/>
              <a:ext cx="210929" cy="3459963"/>
              <a:chOff x="11773281" y="1112037"/>
              <a:chExt cx="277029" cy="4544222"/>
            </a:xfrm>
            <a:grpFill/>
          </p:grpSpPr>
          <p:sp>
            <p:nvSpPr>
              <p:cNvPr id="145" name="Oval 144">
                <a:extLst>
                  <a:ext uri="{FF2B5EF4-FFF2-40B4-BE49-F238E27FC236}">
                    <a16:creationId xmlns:a16="http://schemas.microsoft.com/office/drawing/2014/main" id="{6F86136F-8591-8C3F-9C8B-EE53DABCAA7F}"/>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6" name="Oval 145">
                <a:extLst>
                  <a:ext uri="{FF2B5EF4-FFF2-40B4-BE49-F238E27FC236}">
                    <a16:creationId xmlns:a16="http://schemas.microsoft.com/office/drawing/2014/main" id="{71E7DC96-BECA-BD7B-F710-035D851B34A7}"/>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7" name="Oval 146">
                <a:extLst>
                  <a:ext uri="{FF2B5EF4-FFF2-40B4-BE49-F238E27FC236}">
                    <a16:creationId xmlns:a16="http://schemas.microsoft.com/office/drawing/2014/main" id="{6FCBFB01-0B2D-8ACB-66A7-BA1E78A2E5EB}"/>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8" name="Oval 147">
                <a:extLst>
                  <a:ext uri="{FF2B5EF4-FFF2-40B4-BE49-F238E27FC236}">
                    <a16:creationId xmlns:a16="http://schemas.microsoft.com/office/drawing/2014/main" id="{9227F805-C8EF-13EB-917D-5534559DB6FA}"/>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9" name="Oval 148">
                <a:extLst>
                  <a:ext uri="{FF2B5EF4-FFF2-40B4-BE49-F238E27FC236}">
                    <a16:creationId xmlns:a16="http://schemas.microsoft.com/office/drawing/2014/main" id="{35FBC289-526B-EC25-587A-765A1E6A558F}"/>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0" name="Oval 149">
                <a:extLst>
                  <a:ext uri="{FF2B5EF4-FFF2-40B4-BE49-F238E27FC236}">
                    <a16:creationId xmlns:a16="http://schemas.microsoft.com/office/drawing/2014/main" id="{EB8366B4-C079-2FDC-50A9-3BCF0E37734F}"/>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1" name="Oval 150">
                <a:extLst>
                  <a:ext uri="{FF2B5EF4-FFF2-40B4-BE49-F238E27FC236}">
                    <a16:creationId xmlns:a16="http://schemas.microsoft.com/office/drawing/2014/main" id="{D5F8C63C-F083-8CF4-305B-F6905459279E}"/>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2" name="Oval 151">
                <a:extLst>
                  <a:ext uri="{FF2B5EF4-FFF2-40B4-BE49-F238E27FC236}">
                    <a16:creationId xmlns:a16="http://schemas.microsoft.com/office/drawing/2014/main" id="{BCB2EA6B-8854-3FC8-06CF-AAAA317D3965}"/>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118" name="Group 117">
              <a:extLst>
                <a:ext uri="{FF2B5EF4-FFF2-40B4-BE49-F238E27FC236}">
                  <a16:creationId xmlns:a16="http://schemas.microsoft.com/office/drawing/2014/main" id="{3B0A2BAF-CD8F-DAE0-B83A-578B7488C5FA}"/>
                </a:ext>
              </a:extLst>
            </p:cNvPr>
            <p:cNvGrpSpPr/>
            <p:nvPr userDrawn="1"/>
          </p:nvGrpSpPr>
          <p:grpSpPr>
            <a:xfrm>
              <a:off x="11342975" y="1112037"/>
              <a:ext cx="210929" cy="3459963"/>
              <a:chOff x="11773281" y="1112037"/>
              <a:chExt cx="277029" cy="4544222"/>
            </a:xfrm>
            <a:grpFill/>
          </p:grpSpPr>
          <p:sp>
            <p:nvSpPr>
              <p:cNvPr id="137" name="Oval 136">
                <a:extLst>
                  <a:ext uri="{FF2B5EF4-FFF2-40B4-BE49-F238E27FC236}">
                    <a16:creationId xmlns:a16="http://schemas.microsoft.com/office/drawing/2014/main" id="{59A80CC4-D47A-0079-8C79-85EDAD16C620}"/>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8" name="Oval 137">
                <a:extLst>
                  <a:ext uri="{FF2B5EF4-FFF2-40B4-BE49-F238E27FC236}">
                    <a16:creationId xmlns:a16="http://schemas.microsoft.com/office/drawing/2014/main" id="{8E5654B1-002D-385A-250E-DC3630EC30C5}"/>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9" name="Oval 138">
                <a:extLst>
                  <a:ext uri="{FF2B5EF4-FFF2-40B4-BE49-F238E27FC236}">
                    <a16:creationId xmlns:a16="http://schemas.microsoft.com/office/drawing/2014/main" id="{DB47C18E-3182-EB2B-343F-4B46EA3F465B}"/>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0" name="Oval 139">
                <a:extLst>
                  <a:ext uri="{FF2B5EF4-FFF2-40B4-BE49-F238E27FC236}">
                    <a16:creationId xmlns:a16="http://schemas.microsoft.com/office/drawing/2014/main" id="{1560D9C2-26AE-1180-1751-D26254B7A314}"/>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1" name="Oval 140">
                <a:extLst>
                  <a:ext uri="{FF2B5EF4-FFF2-40B4-BE49-F238E27FC236}">
                    <a16:creationId xmlns:a16="http://schemas.microsoft.com/office/drawing/2014/main" id="{439B5EBF-0A3E-9A39-5B91-310107119B39}"/>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2" name="Oval 141">
                <a:extLst>
                  <a:ext uri="{FF2B5EF4-FFF2-40B4-BE49-F238E27FC236}">
                    <a16:creationId xmlns:a16="http://schemas.microsoft.com/office/drawing/2014/main" id="{3EC5AE73-D8A4-5ED5-E7DC-7BF27F361FA8}"/>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3" name="Oval 142">
                <a:extLst>
                  <a:ext uri="{FF2B5EF4-FFF2-40B4-BE49-F238E27FC236}">
                    <a16:creationId xmlns:a16="http://schemas.microsoft.com/office/drawing/2014/main" id="{2EC4F6AF-3741-1AC7-4220-1D583E5BD71A}"/>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4" name="Oval 143">
                <a:extLst>
                  <a:ext uri="{FF2B5EF4-FFF2-40B4-BE49-F238E27FC236}">
                    <a16:creationId xmlns:a16="http://schemas.microsoft.com/office/drawing/2014/main" id="{68D1B93F-B7F9-154F-1CE4-CB3869A510CF}"/>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119" name="Group 118">
              <a:extLst>
                <a:ext uri="{FF2B5EF4-FFF2-40B4-BE49-F238E27FC236}">
                  <a16:creationId xmlns:a16="http://schemas.microsoft.com/office/drawing/2014/main" id="{9BF9E426-6FA5-8B97-3D41-0BEB8BDC1A5B}"/>
                </a:ext>
              </a:extLst>
            </p:cNvPr>
            <p:cNvGrpSpPr/>
            <p:nvPr userDrawn="1"/>
          </p:nvGrpSpPr>
          <p:grpSpPr>
            <a:xfrm>
              <a:off x="10912669" y="1112037"/>
              <a:ext cx="210929" cy="3459963"/>
              <a:chOff x="11773281" y="1112037"/>
              <a:chExt cx="277029" cy="4544222"/>
            </a:xfrm>
            <a:grpFill/>
          </p:grpSpPr>
          <p:sp>
            <p:nvSpPr>
              <p:cNvPr id="129" name="Oval 128">
                <a:extLst>
                  <a:ext uri="{FF2B5EF4-FFF2-40B4-BE49-F238E27FC236}">
                    <a16:creationId xmlns:a16="http://schemas.microsoft.com/office/drawing/2014/main" id="{7E9A9975-AB95-C31F-04D8-60CA44E4AEA4}"/>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0" name="Oval 129">
                <a:extLst>
                  <a:ext uri="{FF2B5EF4-FFF2-40B4-BE49-F238E27FC236}">
                    <a16:creationId xmlns:a16="http://schemas.microsoft.com/office/drawing/2014/main" id="{BC2507DD-5A77-E82F-A020-FD57903F2E54}"/>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1" name="Oval 130">
                <a:extLst>
                  <a:ext uri="{FF2B5EF4-FFF2-40B4-BE49-F238E27FC236}">
                    <a16:creationId xmlns:a16="http://schemas.microsoft.com/office/drawing/2014/main" id="{9D858E3A-D800-E679-062D-C152D9BAFED3}"/>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2" name="Oval 131">
                <a:extLst>
                  <a:ext uri="{FF2B5EF4-FFF2-40B4-BE49-F238E27FC236}">
                    <a16:creationId xmlns:a16="http://schemas.microsoft.com/office/drawing/2014/main" id="{AB4133AF-5B8C-BB0E-4DCD-CADF737770D8}"/>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3" name="Oval 132">
                <a:extLst>
                  <a:ext uri="{FF2B5EF4-FFF2-40B4-BE49-F238E27FC236}">
                    <a16:creationId xmlns:a16="http://schemas.microsoft.com/office/drawing/2014/main" id="{63FE7511-58F7-4752-D934-12EE51835F8D}"/>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4" name="Oval 133">
                <a:extLst>
                  <a:ext uri="{FF2B5EF4-FFF2-40B4-BE49-F238E27FC236}">
                    <a16:creationId xmlns:a16="http://schemas.microsoft.com/office/drawing/2014/main" id="{F31F1309-08C7-9318-C6D1-87817B69AC07}"/>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5" name="Oval 134">
                <a:extLst>
                  <a:ext uri="{FF2B5EF4-FFF2-40B4-BE49-F238E27FC236}">
                    <a16:creationId xmlns:a16="http://schemas.microsoft.com/office/drawing/2014/main" id="{DF27500E-B844-D6AF-8DA3-B9627FA6FB30}"/>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6" name="Oval 135">
                <a:extLst>
                  <a:ext uri="{FF2B5EF4-FFF2-40B4-BE49-F238E27FC236}">
                    <a16:creationId xmlns:a16="http://schemas.microsoft.com/office/drawing/2014/main" id="{274D4E8C-A619-D16F-D017-3DCE86A0A441}"/>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120" name="Group 119">
              <a:extLst>
                <a:ext uri="{FF2B5EF4-FFF2-40B4-BE49-F238E27FC236}">
                  <a16:creationId xmlns:a16="http://schemas.microsoft.com/office/drawing/2014/main" id="{2BF837E6-8C65-2CF8-E5E7-3937C218B30D}"/>
                </a:ext>
              </a:extLst>
            </p:cNvPr>
            <p:cNvGrpSpPr/>
            <p:nvPr userDrawn="1"/>
          </p:nvGrpSpPr>
          <p:grpSpPr>
            <a:xfrm>
              <a:off x="10482363" y="1112037"/>
              <a:ext cx="210929" cy="3459963"/>
              <a:chOff x="11773281" y="1112037"/>
              <a:chExt cx="277029" cy="4544222"/>
            </a:xfrm>
            <a:grpFill/>
          </p:grpSpPr>
          <p:sp>
            <p:nvSpPr>
              <p:cNvPr id="121" name="Oval 120">
                <a:extLst>
                  <a:ext uri="{FF2B5EF4-FFF2-40B4-BE49-F238E27FC236}">
                    <a16:creationId xmlns:a16="http://schemas.microsoft.com/office/drawing/2014/main" id="{DD1ECC47-8370-D9FB-9ECB-FB7E2792A18F}"/>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2" name="Oval 121">
                <a:extLst>
                  <a:ext uri="{FF2B5EF4-FFF2-40B4-BE49-F238E27FC236}">
                    <a16:creationId xmlns:a16="http://schemas.microsoft.com/office/drawing/2014/main" id="{5DE5FDF4-9B6A-FB2A-3386-65A7580478EF}"/>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3" name="Oval 122">
                <a:extLst>
                  <a:ext uri="{FF2B5EF4-FFF2-40B4-BE49-F238E27FC236}">
                    <a16:creationId xmlns:a16="http://schemas.microsoft.com/office/drawing/2014/main" id="{910E128A-25AA-5AD9-7096-1B347A492E2B}"/>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4" name="Oval 123">
                <a:extLst>
                  <a:ext uri="{FF2B5EF4-FFF2-40B4-BE49-F238E27FC236}">
                    <a16:creationId xmlns:a16="http://schemas.microsoft.com/office/drawing/2014/main" id="{2C4E769B-8480-E19D-5986-2E9EC8A3440D}"/>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5" name="Oval 124">
                <a:extLst>
                  <a:ext uri="{FF2B5EF4-FFF2-40B4-BE49-F238E27FC236}">
                    <a16:creationId xmlns:a16="http://schemas.microsoft.com/office/drawing/2014/main" id="{F0B26A79-8317-D369-71FC-B5380D79DE04}"/>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6" name="Oval 125">
                <a:extLst>
                  <a:ext uri="{FF2B5EF4-FFF2-40B4-BE49-F238E27FC236}">
                    <a16:creationId xmlns:a16="http://schemas.microsoft.com/office/drawing/2014/main" id="{DA1D90B5-74D9-8F81-CF36-9B02CB43AC5E}"/>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7" name="Oval 126">
                <a:extLst>
                  <a:ext uri="{FF2B5EF4-FFF2-40B4-BE49-F238E27FC236}">
                    <a16:creationId xmlns:a16="http://schemas.microsoft.com/office/drawing/2014/main" id="{5B3266DD-9F85-A5C7-1958-5911CFDDB8CD}"/>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8" name="Oval 127">
                <a:extLst>
                  <a:ext uri="{FF2B5EF4-FFF2-40B4-BE49-F238E27FC236}">
                    <a16:creationId xmlns:a16="http://schemas.microsoft.com/office/drawing/2014/main" id="{61D5F532-199F-81AE-CA02-583A0538F121}"/>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sp>
        <p:nvSpPr>
          <p:cNvPr id="153" name="Rounded Rectangle 152">
            <a:extLst>
              <a:ext uri="{FF2B5EF4-FFF2-40B4-BE49-F238E27FC236}">
                <a16:creationId xmlns:a16="http://schemas.microsoft.com/office/drawing/2014/main" id="{27B72101-012F-E57A-E173-D8438EEBEC6A}"/>
              </a:ext>
            </a:extLst>
          </p:cNvPr>
          <p:cNvSpPr/>
          <p:nvPr userDrawn="1"/>
        </p:nvSpPr>
        <p:spPr>
          <a:xfrm>
            <a:off x="548783" y="651045"/>
            <a:ext cx="5408667" cy="4948788"/>
          </a:xfrm>
          <a:prstGeom prst="roundRect">
            <a:avLst/>
          </a:prstGeom>
          <a:solidFill>
            <a:srgbClr val="BFF1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Tree>
    <p:extLst>
      <p:ext uri="{BB962C8B-B14F-4D97-AF65-F5344CB8AC3E}">
        <p14:creationId xmlns:p14="http://schemas.microsoft.com/office/powerpoint/2010/main" val="284900958"/>
      </p:ext>
    </p:extLst>
  </p:cSld>
  <p:clrMapOvr>
    <a:masterClrMapping/>
  </p:clrMapOvr>
  <p:transition/>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General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635A8B6-1686-4422-70C0-555A51D3B7C9}"/>
              </a:ext>
            </a:extLst>
          </p:cNvPr>
          <p:cNvGrpSpPr/>
          <p:nvPr userDrawn="1"/>
        </p:nvGrpSpPr>
        <p:grpSpPr>
          <a:xfrm>
            <a:off x="361002" y="493611"/>
            <a:ext cx="375560" cy="864992"/>
            <a:chOff x="10482363" y="1112037"/>
            <a:chExt cx="1501847" cy="3459963"/>
          </a:xfrm>
          <a:solidFill>
            <a:srgbClr val="4F2A4F"/>
          </a:solidFill>
        </p:grpSpPr>
        <p:grpSp>
          <p:nvGrpSpPr>
            <p:cNvPr id="4" name="Group 3">
              <a:extLst>
                <a:ext uri="{FF2B5EF4-FFF2-40B4-BE49-F238E27FC236}">
                  <a16:creationId xmlns:a16="http://schemas.microsoft.com/office/drawing/2014/main" id="{DD76D39A-20FF-12DE-57C8-0EFFF12D607B}"/>
                </a:ext>
              </a:extLst>
            </p:cNvPr>
            <p:cNvGrpSpPr/>
            <p:nvPr userDrawn="1"/>
          </p:nvGrpSpPr>
          <p:grpSpPr>
            <a:xfrm>
              <a:off x="11773281" y="1112037"/>
              <a:ext cx="210929" cy="3459963"/>
              <a:chOff x="11773281" y="1112037"/>
              <a:chExt cx="277029" cy="4544222"/>
            </a:xfrm>
            <a:grpFill/>
          </p:grpSpPr>
          <p:sp>
            <p:nvSpPr>
              <p:cNvPr id="32" name="Oval 31">
                <a:extLst>
                  <a:ext uri="{FF2B5EF4-FFF2-40B4-BE49-F238E27FC236}">
                    <a16:creationId xmlns:a16="http://schemas.microsoft.com/office/drawing/2014/main" id="{0E5FF536-5797-6E95-4A5D-C9BF066ABE5E}"/>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3" name="Oval 32">
                <a:extLst>
                  <a:ext uri="{FF2B5EF4-FFF2-40B4-BE49-F238E27FC236}">
                    <a16:creationId xmlns:a16="http://schemas.microsoft.com/office/drawing/2014/main" id="{3C0552F7-F162-1CF1-2496-71B259F17048}"/>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4" name="Oval 33">
                <a:extLst>
                  <a:ext uri="{FF2B5EF4-FFF2-40B4-BE49-F238E27FC236}">
                    <a16:creationId xmlns:a16="http://schemas.microsoft.com/office/drawing/2014/main" id="{2E78CEFD-849F-3405-1DB3-3CA9AFF3B695}"/>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5" name="Oval 34">
                <a:extLst>
                  <a:ext uri="{FF2B5EF4-FFF2-40B4-BE49-F238E27FC236}">
                    <a16:creationId xmlns:a16="http://schemas.microsoft.com/office/drawing/2014/main" id="{B5A14683-22E9-6D0C-C456-2EBF5F5EA546}"/>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6" name="Oval 35">
                <a:extLst>
                  <a:ext uri="{FF2B5EF4-FFF2-40B4-BE49-F238E27FC236}">
                    <a16:creationId xmlns:a16="http://schemas.microsoft.com/office/drawing/2014/main" id="{E1E3ECDA-D13A-572E-6BA4-EEAA25C95988}"/>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7" name="Oval 36">
                <a:extLst>
                  <a:ext uri="{FF2B5EF4-FFF2-40B4-BE49-F238E27FC236}">
                    <a16:creationId xmlns:a16="http://schemas.microsoft.com/office/drawing/2014/main" id="{82E900B4-DACF-60CB-D5F3-B3BF1BDAA84E}"/>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8" name="Oval 37">
                <a:extLst>
                  <a:ext uri="{FF2B5EF4-FFF2-40B4-BE49-F238E27FC236}">
                    <a16:creationId xmlns:a16="http://schemas.microsoft.com/office/drawing/2014/main" id="{58A277F7-8485-F3F3-6CDE-A43473A580F2}"/>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9" name="Oval 38">
                <a:extLst>
                  <a:ext uri="{FF2B5EF4-FFF2-40B4-BE49-F238E27FC236}">
                    <a16:creationId xmlns:a16="http://schemas.microsoft.com/office/drawing/2014/main" id="{A2FE1DA3-5DC7-5665-D204-875FBA4FE1A5}"/>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5" name="Group 4">
              <a:extLst>
                <a:ext uri="{FF2B5EF4-FFF2-40B4-BE49-F238E27FC236}">
                  <a16:creationId xmlns:a16="http://schemas.microsoft.com/office/drawing/2014/main" id="{84A13484-4576-F57D-3385-4B04A0E7C276}"/>
                </a:ext>
              </a:extLst>
            </p:cNvPr>
            <p:cNvGrpSpPr/>
            <p:nvPr userDrawn="1"/>
          </p:nvGrpSpPr>
          <p:grpSpPr>
            <a:xfrm>
              <a:off x="11342975" y="1112037"/>
              <a:ext cx="210929" cy="3459963"/>
              <a:chOff x="11773281" y="1112037"/>
              <a:chExt cx="277029" cy="4544222"/>
            </a:xfrm>
            <a:grpFill/>
          </p:grpSpPr>
          <p:sp>
            <p:nvSpPr>
              <p:cNvPr id="24" name="Oval 23">
                <a:extLst>
                  <a:ext uri="{FF2B5EF4-FFF2-40B4-BE49-F238E27FC236}">
                    <a16:creationId xmlns:a16="http://schemas.microsoft.com/office/drawing/2014/main" id="{D7FF6C90-DE7B-D95E-1285-22BCAEA597DE}"/>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5" name="Oval 24">
                <a:extLst>
                  <a:ext uri="{FF2B5EF4-FFF2-40B4-BE49-F238E27FC236}">
                    <a16:creationId xmlns:a16="http://schemas.microsoft.com/office/drawing/2014/main" id="{C1F49CAE-44ED-CDC7-225D-B095DDEDBA1D}"/>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6" name="Oval 25">
                <a:extLst>
                  <a:ext uri="{FF2B5EF4-FFF2-40B4-BE49-F238E27FC236}">
                    <a16:creationId xmlns:a16="http://schemas.microsoft.com/office/drawing/2014/main" id="{B243EC66-DEEA-B4A3-A29A-2030FCE036C5}"/>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7" name="Oval 26">
                <a:extLst>
                  <a:ext uri="{FF2B5EF4-FFF2-40B4-BE49-F238E27FC236}">
                    <a16:creationId xmlns:a16="http://schemas.microsoft.com/office/drawing/2014/main" id="{3371AD4E-2B6E-A54B-AC0D-52D845B27181}"/>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8" name="Oval 27">
                <a:extLst>
                  <a:ext uri="{FF2B5EF4-FFF2-40B4-BE49-F238E27FC236}">
                    <a16:creationId xmlns:a16="http://schemas.microsoft.com/office/drawing/2014/main" id="{EC19B580-FECE-540F-9E7E-56CAD8B5B170}"/>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9" name="Oval 28">
                <a:extLst>
                  <a:ext uri="{FF2B5EF4-FFF2-40B4-BE49-F238E27FC236}">
                    <a16:creationId xmlns:a16="http://schemas.microsoft.com/office/drawing/2014/main" id="{AA2176BF-891D-2E0E-1AB2-F086F89A5698}"/>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0" name="Oval 29">
                <a:extLst>
                  <a:ext uri="{FF2B5EF4-FFF2-40B4-BE49-F238E27FC236}">
                    <a16:creationId xmlns:a16="http://schemas.microsoft.com/office/drawing/2014/main" id="{5FA3F2D3-471C-7E80-4BA9-D9165C128A33}"/>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1" name="Oval 30">
                <a:extLst>
                  <a:ext uri="{FF2B5EF4-FFF2-40B4-BE49-F238E27FC236}">
                    <a16:creationId xmlns:a16="http://schemas.microsoft.com/office/drawing/2014/main" id="{4FF80C6A-2FF5-36E1-3138-A927EA783CC7}"/>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6" name="Group 5">
              <a:extLst>
                <a:ext uri="{FF2B5EF4-FFF2-40B4-BE49-F238E27FC236}">
                  <a16:creationId xmlns:a16="http://schemas.microsoft.com/office/drawing/2014/main" id="{E54F5478-DFEC-6731-F6AC-1EB020E7BB9D}"/>
                </a:ext>
              </a:extLst>
            </p:cNvPr>
            <p:cNvGrpSpPr/>
            <p:nvPr userDrawn="1"/>
          </p:nvGrpSpPr>
          <p:grpSpPr>
            <a:xfrm>
              <a:off x="10912669" y="1112037"/>
              <a:ext cx="210929" cy="3459963"/>
              <a:chOff x="11773281" y="1112037"/>
              <a:chExt cx="277029" cy="4544222"/>
            </a:xfrm>
            <a:grpFill/>
          </p:grpSpPr>
          <p:sp>
            <p:nvSpPr>
              <p:cNvPr id="16" name="Oval 15">
                <a:extLst>
                  <a:ext uri="{FF2B5EF4-FFF2-40B4-BE49-F238E27FC236}">
                    <a16:creationId xmlns:a16="http://schemas.microsoft.com/office/drawing/2014/main" id="{20FED52B-EC42-9AEE-17CE-C675FE61C953}"/>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 name="Oval 16">
                <a:extLst>
                  <a:ext uri="{FF2B5EF4-FFF2-40B4-BE49-F238E27FC236}">
                    <a16:creationId xmlns:a16="http://schemas.microsoft.com/office/drawing/2014/main" id="{41781DA3-6914-A5AD-53CC-D81BB1B825D4}"/>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 name="Oval 17">
                <a:extLst>
                  <a:ext uri="{FF2B5EF4-FFF2-40B4-BE49-F238E27FC236}">
                    <a16:creationId xmlns:a16="http://schemas.microsoft.com/office/drawing/2014/main" id="{DE111137-28F0-9B2F-0C5D-526DEA22284C}"/>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Oval 18">
                <a:extLst>
                  <a:ext uri="{FF2B5EF4-FFF2-40B4-BE49-F238E27FC236}">
                    <a16:creationId xmlns:a16="http://schemas.microsoft.com/office/drawing/2014/main" id="{05D9143A-C340-9CD3-E9F1-2CB8A6B62E0C}"/>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 name="Oval 19">
                <a:extLst>
                  <a:ext uri="{FF2B5EF4-FFF2-40B4-BE49-F238E27FC236}">
                    <a16:creationId xmlns:a16="http://schemas.microsoft.com/office/drawing/2014/main" id="{21DCD6DD-1885-6517-8CF7-DBCE69CA822A}"/>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 name="Oval 20">
                <a:extLst>
                  <a:ext uri="{FF2B5EF4-FFF2-40B4-BE49-F238E27FC236}">
                    <a16:creationId xmlns:a16="http://schemas.microsoft.com/office/drawing/2014/main" id="{84904637-3AC9-F2C5-D86A-6DF993FD8780}"/>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 name="Oval 21">
                <a:extLst>
                  <a:ext uri="{FF2B5EF4-FFF2-40B4-BE49-F238E27FC236}">
                    <a16:creationId xmlns:a16="http://schemas.microsoft.com/office/drawing/2014/main" id="{1F56A868-70B5-E498-728F-3DEC52F94AE7}"/>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 name="Oval 22">
                <a:extLst>
                  <a:ext uri="{FF2B5EF4-FFF2-40B4-BE49-F238E27FC236}">
                    <a16:creationId xmlns:a16="http://schemas.microsoft.com/office/drawing/2014/main" id="{61592B65-EC01-D00C-2603-58E09FD73D40}"/>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7" name="Group 6">
              <a:extLst>
                <a:ext uri="{FF2B5EF4-FFF2-40B4-BE49-F238E27FC236}">
                  <a16:creationId xmlns:a16="http://schemas.microsoft.com/office/drawing/2014/main" id="{438FF994-0245-490F-4CE3-AEA056195913}"/>
                </a:ext>
              </a:extLst>
            </p:cNvPr>
            <p:cNvGrpSpPr/>
            <p:nvPr userDrawn="1"/>
          </p:nvGrpSpPr>
          <p:grpSpPr>
            <a:xfrm>
              <a:off x="10482363" y="1112037"/>
              <a:ext cx="210929" cy="3459963"/>
              <a:chOff x="11773281" y="1112037"/>
              <a:chExt cx="277029" cy="4544222"/>
            </a:xfrm>
            <a:grpFill/>
          </p:grpSpPr>
          <p:sp>
            <p:nvSpPr>
              <p:cNvPr id="8" name="Oval 7">
                <a:extLst>
                  <a:ext uri="{FF2B5EF4-FFF2-40B4-BE49-F238E27FC236}">
                    <a16:creationId xmlns:a16="http://schemas.microsoft.com/office/drawing/2014/main" id="{F00348F5-2B7B-BB2B-1DA4-BACAA99D025B}"/>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Oval 8">
                <a:extLst>
                  <a:ext uri="{FF2B5EF4-FFF2-40B4-BE49-F238E27FC236}">
                    <a16:creationId xmlns:a16="http://schemas.microsoft.com/office/drawing/2014/main" id="{6B069BF9-F1CC-4210-A16D-4F934F72DCBB}"/>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 name="Oval 9">
                <a:extLst>
                  <a:ext uri="{FF2B5EF4-FFF2-40B4-BE49-F238E27FC236}">
                    <a16:creationId xmlns:a16="http://schemas.microsoft.com/office/drawing/2014/main" id="{AD5C0E6D-C5BB-1FAD-5E88-5D7F29588D77}"/>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 name="Oval 10">
                <a:extLst>
                  <a:ext uri="{FF2B5EF4-FFF2-40B4-BE49-F238E27FC236}">
                    <a16:creationId xmlns:a16="http://schemas.microsoft.com/office/drawing/2014/main" id="{A73BBC4B-CC5C-C079-3A84-8F19318B7D41}"/>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Oval 11">
                <a:extLst>
                  <a:ext uri="{FF2B5EF4-FFF2-40B4-BE49-F238E27FC236}">
                    <a16:creationId xmlns:a16="http://schemas.microsoft.com/office/drawing/2014/main" id="{3C5C8070-586D-5AA9-2E98-969A9B15B285}"/>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Oval 12">
                <a:extLst>
                  <a:ext uri="{FF2B5EF4-FFF2-40B4-BE49-F238E27FC236}">
                    <a16:creationId xmlns:a16="http://schemas.microsoft.com/office/drawing/2014/main" id="{E91BFDA7-A4EF-2546-56CB-237E4A27F0EA}"/>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 name="Oval 13">
                <a:extLst>
                  <a:ext uri="{FF2B5EF4-FFF2-40B4-BE49-F238E27FC236}">
                    <a16:creationId xmlns:a16="http://schemas.microsoft.com/office/drawing/2014/main" id="{64A93057-D499-4968-5B2D-A46819AF1599}"/>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 name="Oval 14">
                <a:extLst>
                  <a:ext uri="{FF2B5EF4-FFF2-40B4-BE49-F238E27FC236}">
                    <a16:creationId xmlns:a16="http://schemas.microsoft.com/office/drawing/2014/main" id="{FC8E5061-182B-6F03-18F4-4DA51B709433}"/>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grpSp>
        <p:nvGrpSpPr>
          <p:cNvPr id="40" name="Group 39">
            <a:extLst>
              <a:ext uri="{FF2B5EF4-FFF2-40B4-BE49-F238E27FC236}">
                <a16:creationId xmlns:a16="http://schemas.microsoft.com/office/drawing/2014/main" id="{E31D8383-8608-18EF-5AD7-F14D6EC07E6E}"/>
              </a:ext>
            </a:extLst>
          </p:cNvPr>
          <p:cNvGrpSpPr/>
          <p:nvPr userDrawn="1"/>
        </p:nvGrpSpPr>
        <p:grpSpPr>
          <a:xfrm rot="5400000">
            <a:off x="5156722" y="5167224"/>
            <a:ext cx="375462" cy="865217"/>
            <a:chOff x="10482363" y="1112037"/>
            <a:chExt cx="1501847" cy="3459963"/>
          </a:xfrm>
          <a:solidFill>
            <a:srgbClr val="4F2A4F"/>
          </a:solidFill>
        </p:grpSpPr>
        <p:grpSp>
          <p:nvGrpSpPr>
            <p:cNvPr id="41" name="Group 40">
              <a:extLst>
                <a:ext uri="{FF2B5EF4-FFF2-40B4-BE49-F238E27FC236}">
                  <a16:creationId xmlns:a16="http://schemas.microsoft.com/office/drawing/2014/main" id="{6F75FCF7-F541-A96B-E8D4-4E9859B23C54}"/>
                </a:ext>
              </a:extLst>
            </p:cNvPr>
            <p:cNvGrpSpPr/>
            <p:nvPr userDrawn="1"/>
          </p:nvGrpSpPr>
          <p:grpSpPr>
            <a:xfrm>
              <a:off x="11773281" y="1112037"/>
              <a:ext cx="210929" cy="3459963"/>
              <a:chOff x="11773281" y="1112037"/>
              <a:chExt cx="277029" cy="4544222"/>
            </a:xfrm>
            <a:grpFill/>
          </p:grpSpPr>
          <p:sp>
            <p:nvSpPr>
              <p:cNvPr id="133" name="Oval 132">
                <a:extLst>
                  <a:ext uri="{FF2B5EF4-FFF2-40B4-BE49-F238E27FC236}">
                    <a16:creationId xmlns:a16="http://schemas.microsoft.com/office/drawing/2014/main" id="{E69E8550-BF64-5C1E-C5AB-C4B9DB6B739C}"/>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4" name="Oval 133">
                <a:extLst>
                  <a:ext uri="{FF2B5EF4-FFF2-40B4-BE49-F238E27FC236}">
                    <a16:creationId xmlns:a16="http://schemas.microsoft.com/office/drawing/2014/main" id="{ED7F0C32-8689-2944-9DD9-EFCE40DC661A}"/>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5" name="Oval 134">
                <a:extLst>
                  <a:ext uri="{FF2B5EF4-FFF2-40B4-BE49-F238E27FC236}">
                    <a16:creationId xmlns:a16="http://schemas.microsoft.com/office/drawing/2014/main" id="{4352AF60-1A60-2151-26EE-5D24076900A0}"/>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6" name="Oval 135">
                <a:extLst>
                  <a:ext uri="{FF2B5EF4-FFF2-40B4-BE49-F238E27FC236}">
                    <a16:creationId xmlns:a16="http://schemas.microsoft.com/office/drawing/2014/main" id="{9F0D5D10-0CBE-D04D-0D6A-DEF53EBA2FD8}"/>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7" name="Oval 136">
                <a:extLst>
                  <a:ext uri="{FF2B5EF4-FFF2-40B4-BE49-F238E27FC236}">
                    <a16:creationId xmlns:a16="http://schemas.microsoft.com/office/drawing/2014/main" id="{8DB8FB77-8780-68B0-795B-2696203458B8}"/>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8" name="Oval 137">
                <a:extLst>
                  <a:ext uri="{FF2B5EF4-FFF2-40B4-BE49-F238E27FC236}">
                    <a16:creationId xmlns:a16="http://schemas.microsoft.com/office/drawing/2014/main" id="{AB85FFC4-A774-0B58-3703-9B4A78585315}"/>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9" name="Oval 138">
                <a:extLst>
                  <a:ext uri="{FF2B5EF4-FFF2-40B4-BE49-F238E27FC236}">
                    <a16:creationId xmlns:a16="http://schemas.microsoft.com/office/drawing/2014/main" id="{B8144487-8085-DCF8-7B78-4AF818F5C9CC}"/>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0" name="Oval 139">
                <a:extLst>
                  <a:ext uri="{FF2B5EF4-FFF2-40B4-BE49-F238E27FC236}">
                    <a16:creationId xmlns:a16="http://schemas.microsoft.com/office/drawing/2014/main" id="{EDC957FB-DDE7-8092-C4F5-AE27A4BE1B1A}"/>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42" name="Group 41">
              <a:extLst>
                <a:ext uri="{FF2B5EF4-FFF2-40B4-BE49-F238E27FC236}">
                  <a16:creationId xmlns:a16="http://schemas.microsoft.com/office/drawing/2014/main" id="{C1B00F73-1251-BDB1-9E2C-0C1C5841AC5C}"/>
                </a:ext>
              </a:extLst>
            </p:cNvPr>
            <p:cNvGrpSpPr/>
            <p:nvPr userDrawn="1"/>
          </p:nvGrpSpPr>
          <p:grpSpPr>
            <a:xfrm>
              <a:off x="11342975" y="1112037"/>
              <a:ext cx="210929" cy="3459963"/>
              <a:chOff x="11773281" y="1112037"/>
              <a:chExt cx="277029" cy="4544222"/>
            </a:xfrm>
            <a:grpFill/>
          </p:grpSpPr>
          <p:sp>
            <p:nvSpPr>
              <p:cNvPr id="61" name="Oval 60">
                <a:extLst>
                  <a:ext uri="{FF2B5EF4-FFF2-40B4-BE49-F238E27FC236}">
                    <a16:creationId xmlns:a16="http://schemas.microsoft.com/office/drawing/2014/main" id="{6DE00D43-60EA-3156-3CC2-49EFCB82DF69}"/>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2" name="Oval 61">
                <a:extLst>
                  <a:ext uri="{FF2B5EF4-FFF2-40B4-BE49-F238E27FC236}">
                    <a16:creationId xmlns:a16="http://schemas.microsoft.com/office/drawing/2014/main" id="{276DE55E-B37E-6D8A-95C9-72A942158C6E}"/>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3" name="Oval 62">
                <a:extLst>
                  <a:ext uri="{FF2B5EF4-FFF2-40B4-BE49-F238E27FC236}">
                    <a16:creationId xmlns:a16="http://schemas.microsoft.com/office/drawing/2014/main" id="{27B201DE-436C-B0A1-3458-A50577AC4544}"/>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8" name="Oval 127">
                <a:extLst>
                  <a:ext uri="{FF2B5EF4-FFF2-40B4-BE49-F238E27FC236}">
                    <a16:creationId xmlns:a16="http://schemas.microsoft.com/office/drawing/2014/main" id="{1A44BF95-430A-FE86-B3A0-491BDA2C2F88}"/>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9" name="Oval 128">
                <a:extLst>
                  <a:ext uri="{FF2B5EF4-FFF2-40B4-BE49-F238E27FC236}">
                    <a16:creationId xmlns:a16="http://schemas.microsoft.com/office/drawing/2014/main" id="{3B9D93EF-A938-2461-B070-9679E115EB7E}"/>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0" name="Oval 129">
                <a:extLst>
                  <a:ext uri="{FF2B5EF4-FFF2-40B4-BE49-F238E27FC236}">
                    <a16:creationId xmlns:a16="http://schemas.microsoft.com/office/drawing/2014/main" id="{C8C67A17-347E-7CD5-9027-8EAA887123C8}"/>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1" name="Oval 130">
                <a:extLst>
                  <a:ext uri="{FF2B5EF4-FFF2-40B4-BE49-F238E27FC236}">
                    <a16:creationId xmlns:a16="http://schemas.microsoft.com/office/drawing/2014/main" id="{68BC7DB2-9911-4BFA-F6E4-B5E638EEDA48}"/>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2" name="Oval 131">
                <a:extLst>
                  <a:ext uri="{FF2B5EF4-FFF2-40B4-BE49-F238E27FC236}">
                    <a16:creationId xmlns:a16="http://schemas.microsoft.com/office/drawing/2014/main" id="{585786FB-9617-C237-8E01-DCECF71041CE}"/>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43" name="Group 42">
              <a:extLst>
                <a:ext uri="{FF2B5EF4-FFF2-40B4-BE49-F238E27FC236}">
                  <a16:creationId xmlns:a16="http://schemas.microsoft.com/office/drawing/2014/main" id="{E4896A07-10D6-A9FD-3652-73582F1FC3A5}"/>
                </a:ext>
              </a:extLst>
            </p:cNvPr>
            <p:cNvGrpSpPr/>
            <p:nvPr userDrawn="1"/>
          </p:nvGrpSpPr>
          <p:grpSpPr>
            <a:xfrm>
              <a:off x="10912669" y="1112037"/>
              <a:ext cx="210929" cy="3459963"/>
              <a:chOff x="11773281" y="1112037"/>
              <a:chExt cx="277029" cy="4544222"/>
            </a:xfrm>
            <a:grpFill/>
          </p:grpSpPr>
          <p:sp>
            <p:nvSpPr>
              <p:cNvPr id="53" name="Oval 52">
                <a:extLst>
                  <a:ext uri="{FF2B5EF4-FFF2-40B4-BE49-F238E27FC236}">
                    <a16:creationId xmlns:a16="http://schemas.microsoft.com/office/drawing/2014/main" id="{70CCF016-7A9A-0D13-C660-8396437B246A}"/>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4" name="Oval 53">
                <a:extLst>
                  <a:ext uri="{FF2B5EF4-FFF2-40B4-BE49-F238E27FC236}">
                    <a16:creationId xmlns:a16="http://schemas.microsoft.com/office/drawing/2014/main" id="{F1C9763F-232F-AC1E-5F0C-B02E40BB49E3}"/>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5" name="Oval 54">
                <a:extLst>
                  <a:ext uri="{FF2B5EF4-FFF2-40B4-BE49-F238E27FC236}">
                    <a16:creationId xmlns:a16="http://schemas.microsoft.com/office/drawing/2014/main" id="{FBC09A5D-869D-5888-6FE5-E5DB38561CCD}"/>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6" name="Oval 55">
                <a:extLst>
                  <a:ext uri="{FF2B5EF4-FFF2-40B4-BE49-F238E27FC236}">
                    <a16:creationId xmlns:a16="http://schemas.microsoft.com/office/drawing/2014/main" id="{22C6F75A-CE87-745D-65AC-57DE8225D47A}"/>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7" name="Oval 56">
                <a:extLst>
                  <a:ext uri="{FF2B5EF4-FFF2-40B4-BE49-F238E27FC236}">
                    <a16:creationId xmlns:a16="http://schemas.microsoft.com/office/drawing/2014/main" id="{EF1D2C2D-1950-C61C-4B84-57E724AB08A1}"/>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8" name="Oval 57">
                <a:extLst>
                  <a:ext uri="{FF2B5EF4-FFF2-40B4-BE49-F238E27FC236}">
                    <a16:creationId xmlns:a16="http://schemas.microsoft.com/office/drawing/2014/main" id="{78823E77-A380-21F0-7F01-7A0BF349A684}"/>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9" name="Oval 58">
                <a:extLst>
                  <a:ext uri="{FF2B5EF4-FFF2-40B4-BE49-F238E27FC236}">
                    <a16:creationId xmlns:a16="http://schemas.microsoft.com/office/drawing/2014/main" id="{B13A36EB-9BEF-C0BF-BA10-0FB18FA41DBF}"/>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0" name="Oval 59">
                <a:extLst>
                  <a:ext uri="{FF2B5EF4-FFF2-40B4-BE49-F238E27FC236}">
                    <a16:creationId xmlns:a16="http://schemas.microsoft.com/office/drawing/2014/main" id="{D3E2816A-259B-3E92-3121-044181817835}"/>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44" name="Group 43">
              <a:extLst>
                <a:ext uri="{FF2B5EF4-FFF2-40B4-BE49-F238E27FC236}">
                  <a16:creationId xmlns:a16="http://schemas.microsoft.com/office/drawing/2014/main" id="{512D63DE-610B-43D2-672F-276BE30BA1D2}"/>
                </a:ext>
              </a:extLst>
            </p:cNvPr>
            <p:cNvGrpSpPr/>
            <p:nvPr userDrawn="1"/>
          </p:nvGrpSpPr>
          <p:grpSpPr>
            <a:xfrm>
              <a:off x="10482363" y="1112037"/>
              <a:ext cx="210929" cy="3459963"/>
              <a:chOff x="11773281" y="1112037"/>
              <a:chExt cx="277029" cy="4544222"/>
            </a:xfrm>
            <a:grpFill/>
          </p:grpSpPr>
          <p:sp>
            <p:nvSpPr>
              <p:cNvPr id="45" name="Oval 44">
                <a:extLst>
                  <a:ext uri="{FF2B5EF4-FFF2-40B4-BE49-F238E27FC236}">
                    <a16:creationId xmlns:a16="http://schemas.microsoft.com/office/drawing/2014/main" id="{73FBD01E-0019-BBDD-4D75-BACDFEF49749}"/>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6" name="Oval 45">
                <a:extLst>
                  <a:ext uri="{FF2B5EF4-FFF2-40B4-BE49-F238E27FC236}">
                    <a16:creationId xmlns:a16="http://schemas.microsoft.com/office/drawing/2014/main" id="{E82B2F03-9B36-A02C-7900-8BE0330D2835}"/>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7" name="Oval 46">
                <a:extLst>
                  <a:ext uri="{FF2B5EF4-FFF2-40B4-BE49-F238E27FC236}">
                    <a16:creationId xmlns:a16="http://schemas.microsoft.com/office/drawing/2014/main" id="{1EE32232-A411-AE97-78FD-3FFAE6BCA40C}"/>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8" name="Oval 47">
                <a:extLst>
                  <a:ext uri="{FF2B5EF4-FFF2-40B4-BE49-F238E27FC236}">
                    <a16:creationId xmlns:a16="http://schemas.microsoft.com/office/drawing/2014/main" id="{B431D941-AA67-1F1A-628E-AB4B79D8E1F0}"/>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9" name="Oval 48">
                <a:extLst>
                  <a:ext uri="{FF2B5EF4-FFF2-40B4-BE49-F238E27FC236}">
                    <a16:creationId xmlns:a16="http://schemas.microsoft.com/office/drawing/2014/main" id="{AF64104B-0C2C-3D3B-18B5-CE7BB04BB4D6}"/>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0" name="Oval 49">
                <a:extLst>
                  <a:ext uri="{FF2B5EF4-FFF2-40B4-BE49-F238E27FC236}">
                    <a16:creationId xmlns:a16="http://schemas.microsoft.com/office/drawing/2014/main" id="{E3A1DD5A-5CF2-96E5-DBAD-FF5B34703756}"/>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1" name="Oval 50">
                <a:extLst>
                  <a:ext uri="{FF2B5EF4-FFF2-40B4-BE49-F238E27FC236}">
                    <a16:creationId xmlns:a16="http://schemas.microsoft.com/office/drawing/2014/main" id="{B3718D19-5C9E-BF91-47B7-8801A1A23259}"/>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2" name="Oval 51">
                <a:extLst>
                  <a:ext uri="{FF2B5EF4-FFF2-40B4-BE49-F238E27FC236}">
                    <a16:creationId xmlns:a16="http://schemas.microsoft.com/office/drawing/2014/main" id="{44231491-932D-A9FF-9E7A-02D9137B4F07}"/>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sp>
        <p:nvSpPr>
          <p:cNvPr id="141" name="Rounded Rectangle 140">
            <a:extLst>
              <a:ext uri="{FF2B5EF4-FFF2-40B4-BE49-F238E27FC236}">
                <a16:creationId xmlns:a16="http://schemas.microsoft.com/office/drawing/2014/main" id="{693A1455-51E0-56EC-2CEA-414E947110D2}"/>
              </a:ext>
            </a:extLst>
          </p:cNvPr>
          <p:cNvSpPr/>
          <p:nvPr userDrawn="1"/>
        </p:nvSpPr>
        <p:spPr>
          <a:xfrm>
            <a:off x="548783" y="651045"/>
            <a:ext cx="5408667" cy="4948788"/>
          </a:xfrm>
          <a:prstGeom prst="roundRect">
            <a:avLst/>
          </a:prstGeom>
          <a:solidFill>
            <a:srgbClr val="F5D5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Tree>
    <p:extLst>
      <p:ext uri="{BB962C8B-B14F-4D97-AF65-F5344CB8AC3E}">
        <p14:creationId xmlns:p14="http://schemas.microsoft.com/office/powerpoint/2010/main" val="1045540766"/>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enter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6F64A4A-00E0-4F49-B63B-4DEBB80FCCDB}"/>
              </a:ext>
            </a:extLst>
          </p:cNvPr>
          <p:cNvSpPr>
            <a:spLocks noGrp="1"/>
          </p:cNvSpPr>
          <p:nvPr>
            <p:ph type="dt" sz="half" idx="10"/>
          </p:nvPr>
        </p:nvSpPr>
        <p:spPr/>
        <p:txBody>
          <a:bodyPr/>
          <a:lstStyle/>
          <a:p>
            <a:endParaRPr lang="en-US" dirty="0"/>
          </a:p>
        </p:txBody>
      </p:sp>
      <p:sp>
        <p:nvSpPr>
          <p:cNvPr id="6" name="Slide Number Placeholder 5">
            <a:extLst>
              <a:ext uri="{FF2B5EF4-FFF2-40B4-BE49-F238E27FC236}">
                <a16:creationId xmlns:a16="http://schemas.microsoft.com/office/drawing/2014/main" id="{3355D824-4482-4C22-9A7A-021B10EAAFE7}"/>
              </a:ext>
            </a:extLst>
          </p:cNvPr>
          <p:cNvSpPr>
            <a:spLocks noGrp="1"/>
          </p:cNvSpPr>
          <p:nvPr>
            <p:ph type="sldNum" sz="quarter" idx="12"/>
          </p:nvPr>
        </p:nvSpPr>
        <p:spPr/>
        <p:txBody>
          <a:bodyPr/>
          <a:lstStyle/>
          <a:p>
            <a:endParaRPr lang="en-US" dirty="0"/>
          </a:p>
        </p:txBody>
      </p:sp>
      <p:sp>
        <p:nvSpPr>
          <p:cNvPr id="3" name="TextBox 2">
            <a:extLst>
              <a:ext uri="{FF2B5EF4-FFF2-40B4-BE49-F238E27FC236}">
                <a16:creationId xmlns:a16="http://schemas.microsoft.com/office/drawing/2014/main" id="{A8459E0A-814C-F84B-89EC-30DAFA3D215C}"/>
              </a:ext>
            </a:extLst>
          </p:cNvPr>
          <p:cNvSpPr txBox="1"/>
          <p:nvPr userDrawn="1"/>
        </p:nvSpPr>
        <p:spPr>
          <a:xfrm>
            <a:off x="722501" y="762000"/>
            <a:ext cx="10746999" cy="1095172"/>
          </a:xfrm>
          <a:prstGeom prst="rect">
            <a:avLst/>
          </a:prstGeom>
          <a:noFill/>
        </p:spPr>
        <p:txBody>
          <a:bodyPr wrap="square" rtlCol="0">
            <a:spAutoFit/>
          </a:bodyPr>
          <a:lstStyle/>
          <a:p>
            <a:pPr algn="ctr">
              <a:spcAft>
                <a:spcPts val="2000"/>
              </a:spcAft>
            </a:pPr>
            <a:endParaRPr lang="en-US" sz="3600" b="0" i="0">
              <a:solidFill>
                <a:srgbClr val="00C6C2"/>
              </a:solidFill>
              <a:latin typeface="Franklin Gothic Medium" panose="020B0603020102020204" pitchFamily="34" charset="0"/>
            </a:endParaRPr>
          </a:p>
          <a:p>
            <a:pPr>
              <a:spcAft>
                <a:spcPts val="0"/>
              </a:spcAft>
            </a:pPr>
            <a:endParaRPr lang="en-US" sz="1250" b="0" i="0">
              <a:solidFill>
                <a:schemeClr val="tx2">
                  <a:lumMod val="85000"/>
                  <a:lumOff val="15000"/>
                </a:schemeClr>
              </a:solidFill>
              <a:latin typeface="Franklin Gothic Medium" panose="020B0603020102020204" pitchFamily="34" charset="0"/>
            </a:endParaRPr>
          </a:p>
        </p:txBody>
      </p:sp>
    </p:spTree>
    <p:extLst>
      <p:ext uri="{BB962C8B-B14F-4D97-AF65-F5344CB8AC3E}">
        <p14:creationId xmlns:p14="http://schemas.microsoft.com/office/powerpoint/2010/main" val="1722567852"/>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enter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513066"/>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0B674-45F1-02D4-6F53-4DE71E020DAC}"/>
              </a:ext>
            </a:extLst>
          </p:cNvPr>
          <p:cNvSpPr>
            <a:spLocks noGrp="1"/>
          </p:cNvSpPr>
          <p:nvPr>
            <p:ph type="ctrTitle"/>
          </p:nvPr>
        </p:nvSpPr>
        <p:spPr>
          <a:xfrm>
            <a:off x="1524000" y="1122363"/>
            <a:ext cx="9144000" cy="2387600"/>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721DB4F2-5823-6F2C-79C4-22313999590A}"/>
              </a:ext>
            </a:extLst>
          </p:cNvPr>
          <p:cNvSpPr>
            <a:spLocks noGrp="1"/>
          </p:cNvSpPr>
          <p:nvPr>
            <p:ph type="subTitle" idx="1"/>
          </p:nvPr>
        </p:nvSpPr>
        <p:spPr>
          <a:xfrm>
            <a:off x="1524000" y="3602038"/>
            <a:ext cx="9144000" cy="1655762"/>
          </a:xfrm>
        </p:spPr>
        <p:txBody>
          <a:bodyPr/>
          <a:lstStyle>
            <a:lvl1pPr marL="0" indent="0" algn="ctr">
              <a:buNone/>
              <a:defRPr sz="2400"/>
            </a:lvl1pPr>
            <a:lvl2pPr marL="456972" indent="0" algn="ctr">
              <a:buNone/>
              <a:defRPr sz="2000"/>
            </a:lvl2pPr>
            <a:lvl3pPr marL="913944" indent="0" algn="ctr">
              <a:buNone/>
              <a:defRPr sz="1800"/>
            </a:lvl3pPr>
            <a:lvl4pPr marL="1370914" indent="0" algn="ctr">
              <a:buNone/>
              <a:defRPr sz="1600"/>
            </a:lvl4pPr>
            <a:lvl5pPr marL="1827886" indent="0" algn="ctr">
              <a:buNone/>
              <a:defRPr sz="1600"/>
            </a:lvl5pPr>
            <a:lvl6pPr marL="2284858" indent="0" algn="ctr">
              <a:buNone/>
              <a:defRPr sz="1600"/>
            </a:lvl6pPr>
            <a:lvl7pPr marL="2741829" indent="0" algn="ctr">
              <a:buNone/>
              <a:defRPr sz="1600"/>
            </a:lvl7pPr>
            <a:lvl8pPr marL="3198800" indent="0" algn="ctr">
              <a:buNone/>
              <a:defRPr sz="1600"/>
            </a:lvl8pPr>
            <a:lvl9pPr marL="3655772"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71ED74-2934-1D27-BF06-7C5695A9238D}"/>
              </a:ext>
            </a:extLst>
          </p:cNvPr>
          <p:cNvSpPr>
            <a:spLocks noGrp="1"/>
          </p:cNvSpPr>
          <p:nvPr>
            <p:ph type="dt" sz="half" idx="10"/>
          </p:nvPr>
        </p:nvSpPr>
        <p:spPr/>
        <p:txBody>
          <a:bodyPr/>
          <a:lstStyle/>
          <a:p>
            <a:fld id="{5D786F4B-4763-4203-8339-9DC7BEC650FB}" type="datetimeFigureOut">
              <a:rPr lang="en-US" smtClean="0"/>
              <a:t>3/24/2025</a:t>
            </a:fld>
            <a:endParaRPr lang="en-US"/>
          </a:p>
        </p:txBody>
      </p:sp>
      <p:sp>
        <p:nvSpPr>
          <p:cNvPr id="5" name="Footer Placeholder 4">
            <a:extLst>
              <a:ext uri="{FF2B5EF4-FFF2-40B4-BE49-F238E27FC236}">
                <a16:creationId xmlns:a16="http://schemas.microsoft.com/office/drawing/2014/main" id="{C5326125-556D-FDD6-94E2-1D3AB97A4F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12E12E-6C4F-76FE-D1FA-FFE0BA44B328}"/>
              </a:ext>
            </a:extLst>
          </p:cNvPr>
          <p:cNvSpPr>
            <a:spLocks noGrp="1"/>
          </p:cNvSpPr>
          <p:nvPr>
            <p:ph type="sldNum" sz="quarter" idx="12"/>
          </p:nvPr>
        </p:nvSpPr>
        <p:spPr/>
        <p:txBody>
          <a:bodyPr/>
          <a:lstStyle/>
          <a:p>
            <a:fld id="{C9AADBAF-C859-4CB2-B02B-648A07E71D70}" type="slidenum">
              <a:rPr lang="en-US" smtClean="0"/>
              <a:t>‹#›</a:t>
            </a:fld>
            <a:endParaRPr lang="en-US"/>
          </a:p>
        </p:txBody>
      </p:sp>
    </p:spTree>
    <p:extLst>
      <p:ext uri="{BB962C8B-B14F-4D97-AF65-F5344CB8AC3E}">
        <p14:creationId xmlns:p14="http://schemas.microsoft.com/office/powerpoint/2010/main" val="12164533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Slide for 3 images">
    <p:spTree>
      <p:nvGrpSpPr>
        <p:cNvPr id="1" name=""/>
        <p:cNvGrpSpPr/>
        <p:nvPr/>
      </p:nvGrpSpPr>
      <p:grpSpPr>
        <a:xfrm>
          <a:off x="0" y="0"/>
          <a:ext cx="0" cy="0"/>
          <a:chOff x="0" y="0"/>
          <a:chExt cx="0" cy="0"/>
        </a:xfrm>
      </p:grpSpPr>
      <p:sp>
        <p:nvSpPr>
          <p:cNvPr id="10" name="Picture Placeholder 13"/>
          <p:cNvSpPr>
            <a:spLocks noGrp="1"/>
          </p:cNvSpPr>
          <p:nvPr>
            <p:ph type="pic" sz="quarter" idx="20"/>
          </p:nvPr>
        </p:nvSpPr>
        <p:spPr>
          <a:xfrm>
            <a:off x="7415875" y="2018371"/>
            <a:ext cx="2068837" cy="3914077"/>
          </a:xfrm>
          <a:prstGeom prst="rect">
            <a:avLst/>
          </a:prstGeom>
          <a:effectLst/>
        </p:spPr>
        <p:txBody>
          <a:bodyPr>
            <a:normAutofit/>
          </a:bodyPr>
          <a:lstStyle>
            <a:lvl1pPr marL="0" indent="0">
              <a:buNone/>
              <a:defRPr sz="1300" b="0" i="0">
                <a:ln>
                  <a:noFill/>
                </a:ln>
                <a:solidFill>
                  <a:schemeClr val="bg1">
                    <a:lumMod val="85000"/>
                  </a:schemeClr>
                </a:solidFill>
                <a:latin typeface="Poppins Light" charset="0"/>
                <a:ea typeface="Poppins Light" charset="0"/>
                <a:cs typeface="Poppins Light" charset="0"/>
              </a:defRPr>
            </a:lvl1pPr>
          </a:lstStyle>
          <a:p>
            <a:endParaRPr lang="en-US"/>
          </a:p>
        </p:txBody>
      </p:sp>
      <p:sp>
        <p:nvSpPr>
          <p:cNvPr id="11" name="Picture Placeholder 13"/>
          <p:cNvSpPr>
            <a:spLocks noGrp="1"/>
          </p:cNvSpPr>
          <p:nvPr>
            <p:ph type="pic" sz="quarter" idx="21"/>
          </p:nvPr>
        </p:nvSpPr>
        <p:spPr>
          <a:xfrm>
            <a:off x="9649446" y="2018371"/>
            <a:ext cx="2068837" cy="3914077"/>
          </a:xfrm>
          <a:prstGeom prst="rect">
            <a:avLst/>
          </a:prstGeom>
          <a:effectLst/>
        </p:spPr>
        <p:txBody>
          <a:bodyPr>
            <a:normAutofit/>
          </a:bodyPr>
          <a:lstStyle>
            <a:lvl1pPr marL="0" indent="0">
              <a:buNone/>
              <a:defRPr sz="1300" b="0" i="0">
                <a:ln>
                  <a:noFill/>
                </a:ln>
                <a:solidFill>
                  <a:schemeClr val="bg1">
                    <a:lumMod val="85000"/>
                  </a:schemeClr>
                </a:solidFill>
                <a:latin typeface="Poppins Light" charset="0"/>
                <a:ea typeface="Poppins Light" charset="0"/>
                <a:cs typeface="Poppins Light" charset="0"/>
              </a:defRPr>
            </a:lvl1pPr>
          </a:lstStyle>
          <a:p>
            <a:endParaRPr lang="en-US"/>
          </a:p>
        </p:txBody>
      </p:sp>
      <p:sp>
        <p:nvSpPr>
          <p:cNvPr id="12" name="Picture Placeholder 13"/>
          <p:cNvSpPr>
            <a:spLocks noGrp="1"/>
          </p:cNvSpPr>
          <p:nvPr>
            <p:ph type="pic" sz="quarter" idx="22"/>
          </p:nvPr>
        </p:nvSpPr>
        <p:spPr>
          <a:xfrm>
            <a:off x="5179840" y="2018371"/>
            <a:ext cx="2068837" cy="3914077"/>
          </a:xfrm>
          <a:prstGeom prst="rect">
            <a:avLst/>
          </a:prstGeom>
          <a:effectLst/>
        </p:spPr>
        <p:txBody>
          <a:bodyPr>
            <a:normAutofit/>
          </a:bodyPr>
          <a:lstStyle>
            <a:lvl1pPr marL="0" indent="0">
              <a:buNone/>
              <a:defRPr sz="1300" b="0" i="0">
                <a:ln>
                  <a:noFill/>
                </a:ln>
                <a:solidFill>
                  <a:schemeClr val="bg1">
                    <a:lumMod val="85000"/>
                  </a:schemeClr>
                </a:solidFill>
                <a:latin typeface="Poppins Light" charset="0"/>
                <a:ea typeface="Poppins Light" charset="0"/>
                <a:cs typeface="Poppins Light" charset="0"/>
              </a:defRPr>
            </a:lvl1pPr>
          </a:lstStyle>
          <a:p>
            <a:endParaRPr lang="en-US"/>
          </a:p>
        </p:txBody>
      </p:sp>
    </p:spTree>
    <p:extLst>
      <p:ext uri="{BB962C8B-B14F-4D97-AF65-F5344CB8AC3E}">
        <p14:creationId xmlns:p14="http://schemas.microsoft.com/office/powerpoint/2010/main" val="263555988"/>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0E01AFE-F745-183A-7F88-08021C64BA2E}"/>
              </a:ext>
            </a:extLst>
          </p:cNvPr>
          <p:cNvGrpSpPr/>
          <p:nvPr userDrawn="1"/>
        </p:nvGrpSpPr>
        <p:grpSpPr>
          <a:xfrm>
            <a:off x="361002" y="493611"/>
            <a:ext cx="375560" cy="864992"/>
            <a:chOff x="10482363" y="1112037"/>
            <a:chExt cx="1501847" cy="3459963"/>
          </a:xfrm>
          <a:solidFill>
            <a:srgbClr val="55D3EA"/>
          </a:solidFill>
        </p:grpSpPr>
        <p:grpSp>
          <p:nvGrpSpPr>
            <p:cNvPr id="4" name="Group 3">
              <a:extLst>
                <a:ext uri="{FF2B5EF4-FFF2-40B4-BE49-F238E27FC236}">
                  <a16:creationId xmlns:a16="http://schemas.microsoft.com/office/drawing/2014/main" id="{622B07E3-23D0-2CDB-F452-1A301FDCF50C}"/>
                </a:ext>
              </a:extLst>
            </p:cNvPr>
            <p:cNvGrpSpPr/>
            <p:nvPr userDrawn="1"/>
          </p:nvGrpSpPr>
          <p:grpSpPr>
            <a:xfrm>
              <a:off x="11773281" y="1112037"/>
              <a:ext cx="210929" cy="3459963"/>
              <a:chOff x="11773281" y="1112037"/>
              <a:chExt cx="277029" cy="4544222"/>
            </a:xfrm>
            <a:grpFill/>
          </p:grpSpPr>
          <p:sp>
            <p:nvSpPr>
              <p:cNvPr id="32" name="Oval 31">
                <a:extLst>
                  <a:ext uri="{FF2B5EF4-FFF2-40B4-BE49-F238E27FC236}">
                    <a16:creationId xmlns:a16="http://schemas.microsoft.com/office/drawing/2014/main" id="{4E8388B4-7C48-A5CC-B526-C883F1109FE2}"/>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3" name="Oval 32">
                <a:extLst>
                  <a:ext uri="{FF2B5EF4-FFF2-40B4-BE49-F238E27FC236}">
                    <a16:creationId xmlns:a16="http://schemas.microsoft.com/office/drawing/2014/main" id="{F3D0949F-BF7E-35E1-48B0-6D243BF9735A}"/>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4" name="Oval 33">
                <a:extLst>
                  <a:ext uri="{FF2B5EF4-FFF2-40B4-BE49-F238E27FC236}">
                    <a16:creationId xmlns:a16="http://schemas.microsoft.com/office/drawing/2014/main" id="{A9E986BC-C54D-6158-6556-A47078ADCAB6}"/>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5" name="Oval 34">
                <a:extLst>
                  <a:ext uri="{FF2B5EF4-FFF2-40B4-BE49-F238E27FC236}">
                    <a16:creationId xmlns:a16="http://schemas.microsoft.com/office/drawing/2014/main" id="{9E04EAFE-6581-67B1-05D3-074B8E7E5218}"/>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6" name="Oval 35">
                <a:extLst>
                  <a:ext uri="{FF2B5EF4-FFF2-40B4-BE49-F238E27FC236}">
                    <a16:creationId xmlns:a16="http://schemas.microsoft.com/office/drawing/2014/main" id="{48DE665B-2753-B383-1C6A-6B6950CB8D8C}"/>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7" name="Oval 36">
                <a:extLst>
                  <a:ext uri="{FF2B5EF4-FFF2-40B4-BE49-F238E27FC236}">
                    <a16:creationId xmlns:a16="http://schemas.microsoft.com/office/drawing/2014/main" id="{68443F9D-C1BA-C704-C431-6AEDAC4244C9}"/>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8" name="Oval 37">
                <a:extLst>
                  <a:ext uri="{FF2B5EF4-FFF2-40B4-BE49-F238E27FC236}">
                    <a16:creationId xmlns:a16="http://schemas.microsoft.com/office/drawing/2014/main" id="{81A99C8E-85B9-B81C-2E07-EE7E46DF1333}"/>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9" name="Oval 38">
                <a:extLst>
                  <a:ext uri="{FF2B5EF4-FFF2-40B4-BE49-F238E27FC236}">
                    <a16:creationId xmlns:a16="http://schemas.microsoft.com/office/drawing/2014/main" id="{E288867D-9A7C-43E7-B950-ADD6D5E0A477}"/>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5" name="Group 4">
              <a:extLst>
                <a:ext uri="{FF2B5EF4-FFF2-40B4-BE49-F238E27FC236}">
                  <a16:creationId xmlns:a16="http://schemas.microsoft.com/office/drawing/2014/main" id="{8100285C-F216-64F9-AF59-96EA5E3EB884}"/>
                </a:ext>
              </a:extLst>
            </p:cNvPr>
            <p:cNvGrpSpPr/>
            <p:nvPr userDrawn="1"/>
          </p:nvGrpSpPr>
          <p:grpSpPr>
            <a:xfrm>
              <a:off x="11342975" y="1112037"/>
              <a:ext cx="210929" cy="3459963"/>
              <a:chOff x="11773281" y="1112037"/>
              <a:chExt cx="277029" cy="4544222"/>
            </a:xfrm>
            <a:grpFill/>
          </p:grpSpPr>
          <p:sp>
            <p:nvSpPr>
              <p:cNvPr id="24" name="Oval 23">
                <a:extLst>
                  <a:ext uri="{FF2B5EF4-FFF2-40B4-BE49-F238E27FC236}">
                    <a16:creationId xmlns:a16="http://schemas.microsoft.com/office/drawing/2014/main" id="{2D3D854D-EB67-C274-3B07-1072187306AF}"/>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5" name="Oval 24">
                <a:extLst>
                  <a:ext uri="{FF2B5EF4-FFF2-40B4-BE49-F238E27FC236}">
                    <a16:creationId xmlns:a16="http://schemas.microsoft.com/office/drawing/2014/main" id="{158D2196-93DB-987D-6085-D5D65490BB3F}"/>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6" name="Oval 25">
                <a:extLst>
                  <a:ext uri="{FF2B5EF4-FFF2-40B4-BE49-F238E27FC236}">
                    <a16:creationId xmlns:a16="http://schemas.microsoft.com/office/drawing/2014/main" id="{292F5047-EA02-B1DF-67F0-BDED5AFE9F91}"/>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7" name="Oval 26">
                <a:extLst>
                  <a:ext uri="{FF2B5EF4-FFF2-40B4-BE49-F238E27FC236}">
                    <a16:creationId xmlns:a16="http://schemas.microsoft.com/office/drawing/2014/main" id="{1A95100F-0146-A1F0-FB1D-9AA1F3E9B1F0}"/>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8" name="Oval 27">
                <a:extLst>
                  <a:ext uri="{FF2B5EF4-FFF2-40B4-BE49-F238E27FC236}">
                    <a16:creationId xmlns:a16="http://schemas.microsoft.com/office/drawing/2014/main" id="{661B5434-C336-E4E7-F8FC-0769A909661F}"/>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9" name="Oval 28">
                <a:extLst>
                  <a:ext uri="{FF2B5EF4-FFF2-40B4-BE49-F238E27FC236}">
                    <a16:creationId xmlns:a16="http://schemas.microsoft.com/office/drawing/2014/main" id="{82D08BCC-EB0E-03FD-D14D-11ED15E92D02}"/>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0" name="Oval 29">
                <a:extLst>
                  <a:ext uri="{FF2B5EF4-FFF2-40B4-BE49-F238E27FC236}">
                    <a16:creationId xmlns:a16="http://schemas.microsoft.com/office/drawing/2014/main" id="{BC821F46-5CEB-8489-06BD-FD4A41CBB647}"/>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1" name="Oval 30">
                <a:extLst>
                  <a:ext uri="{FF2B5EF4-FFF2-40B4-BE49-F238E27FC236}">
                    <a16:creationId xmlns:a16="http://schemas.microsoft.com/office/drawing/2014/main" id="{8988BD9D-213E-B397-AE57-C0E25094CB61}"/>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6" name="Group 5">
              <a:extLst>
                <a:ext uri="{FF2B5EF4-FFF2-40B4-BE49-F238E27FC236}">
                  <a16:creationId xmlns:a16="http://schemas.microsoft.com/office/drawing/2014/main" id="{5F7B3586-127C-4719-D22E-2C7680A65516}"/>
                </a:ext>
              </a:extLst>
            </p:cNvPr>
            <p:cNvGrpSpPr/>
            <p:nvPr userDrawn="1"/>
          </p:nvGrpSpPr>
          <p:grpSpPr>
            <a:xfrm>
              <a:off x="10912669" y="1112037"/>
              <a:ext cx="210929" cy="3459963"/>
              <a:chOff x="11773281" y="1112037"/>
              <a:chExt cx="277029" cy="4544222"/>
            </a:xfrm>
            <a:grpFill/>
          </p:grpSpPr>
          <p:sp>
            <p:nvSpPr>
              <p:cNvPr id="16" name="Oval 15">
                <a:extLst>
                  <a:ext uri="{FF2B5EF4-FFF2-40B4-BE49-F238E27FC236}">
                    <a16:creationId xmlns:a16="http://schemas.microsoft.com/office/drawing/2014/main" id="{6E5BCC2C-DD6D-574B-19F5-44AA4C3DDD70}"/>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 name="Oval 16">
                <a:extLst>
                  <a:ext uri="{FF2B5EF4-FFF2-40B4-BE49-F238E27FC236}">
                    <a16:creationId xmlns:a16="http://schemas.microsoft.com/office/drawing/2014/main" id="{0FD39A31-5E7E-5F89-F7E4-8A0DAA184DB1}"/>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 name="Oval 17">
                <a:extLst>
                  <a:ext uri="{FF2B5EF4-FFF2-40B4-BE49-F238E27FC236}">
                    <a16:creationId xmlns:a16="http://schemas.microsoft.com/office/drawing/2014/main" id="{6E1D66C8-66DA-6951-06EE-88287E5807E0}"/>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Oval 18">
                <a:extLst>
                  <a:ext uri="{FF2B5EF4-FFF2-40B4-BE49-F238E27FC236}">
                    <a16:creationId xmlns:a16="http://schemas.microsoft.com/office/drawing/2014/main" id="{A661E5BD-591B-18C0-9843-0E1C0C8C0A32}"/>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 name="Oval 19">
                <a:extLst>
                  <a:ext uri="{FF2B5EF4-FFF2-40B4-BE49-F238E27FC236}">
                    <a16:creationId xmlns:a16="http://schemas.microsoft.com/office/drawing/2014/main" id="{601FD835-B434-F337-CF03-E656CC4ADCCD}"/>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 name="Oval 20">
                <a:extLst>
                  <a:ext uri="{FF2B5EF4-FFF2-40B4-BE49-F238E27FC236}">
                    <a16:creationId xmlns:a16="http://schemas.microsoft.com/office/drawing/2014/main" id="{3237B24E-9BFC-84CF-CE9A-5410A6A523E4}"/>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 name="Oval 21">
                <a:extLst>
                  <a:ext uri="{FF2B5EF4-FFF2-40B4-BE49-F238E27FC236}">
                    <a16:creationId xmlns:a16="http://schemas.microsoft.com/office/drawing/2014/main" id="{895E6B96-0244-43B1-7EBF-33962D78EBE0}"/>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 name="Oval 22">
                <a:extLst>
                  <a:ext uri="{FF2B5EF4-FFF2-40B4-BE49-F238E27FC236}">
                    <a16:creationId xmlns:a16="http://schemas.microsoft.com/office/drawing/2014/main" id="{4381D805-1AB6-3AE8-D864-313B72AA49CF}"/>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7" name="Group 6">
              <a:extLst>
                <a:ext uri="{FF2B5EF4-FFF2-40B4-BE49-F238E27FC236}">
                  <a16:creationId xmlns:a16="http://schemas.microsoft.com/office/drawing/2014/main" id="{4332FF70-C9BD-8E43-54A1-CA51AB5D0F58}"/>
                </a:ext>
              </a:extLst>
            </p:cNvPr>
            <p:cNvGrpSpPr/>
            <p:nvPr userDrawn="1"/>
          </p:nvGrpSpPr>
          <p:grpSpPr>
            <a:xfrm>
              <a:off x="10482363" y="1112037"/>
              <a:ext cx="210929" cy="3459963"/>
              <a:chOff x="11773281" y="1112037"/>
              <a:chExt cx="277029" cy="4544222"/>
            </a:xfrm>
            <a:grpFill/>
          </p:grpSpPr>
          <p:sp>
            <p:nvSpPr>
              <p:cNvPr id="8" name="Oval 7">
                <a:extLst>
                  <a:ext uri="{FF2B5EF4-FFF2-40B4-BE49-F238E27FC236}">
                    <a16:creationId xmlns:a16="http://schemas.microsoft.com/office/drawing/2014/main" id="{96753B1E-F850-B48A-5946-0D53FC91FF13}"/>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Oval 8">
                <a:extLst>
                  <a:ext uri="{FF2B5EF4-FFF2-40B4-BE49-F238E27FC236}">
                    <a16:creationId xmlns:a16="http://schemas.microsoft.com/office/drawing/2014/main" id="{0A35446E-9D8B-AAC2-96A1-71D99E3BD6F2}"/>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 name="Oval 9">
                <a:extLst>
                  <a:ext uri="{FF2B5EF4-FFF2-40B4-BE49-F238E27FC236}">
                    <a16:creationId xmlns:a16="http://schemas.microsoft.com/office/drawing/2014/main" id="{419221DF-03EE-C35C-3D35-6FF2A55B0E14}"/>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 name="Oval 10">
                <a:extLst>
                  <a:ext uri="{FF2B5EF4-FFF2-40B4-BE49-F238E27FC236}">
                    <a16:creationId xmlns:a16="http://schemas.microsoft.com/office/drawing/2014/main" id="{9BCDBE2D-0BFF-C13C-2982-1D09FC461A68}"/>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Oval 11">
                <a:extLst>
                  <a:ext uri="{FF2B5EF4-FFF2-40B4-BE49-F238E27FC236}">
                    <a16:creationId xmlns:a16="http://schemas.microsoft.com/office/drawing/2014/main" id="{10977D08-DAF0-C555-3E76-4187D7101424}"/>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Oval 12">
                <a:extLst>
                  <a:ext uri="{FF2B5EF4-FFF2-40B4-BE49-F238E27FC236}">
                    <a16:creationId xmlns:a16="http://schemas.microsoft.com/office/drawing/2014/main" id="{9ADDC692-1F77-2705-4C64-967AA07BED9E}"/>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 name="Oval 13">
                <a:extLst>
                  <a:ext uri="{FF2B5EF4-FFF2-40B4-BE49-F238E27FC236}">
                    <a16:creationId xmlns:a16="http://schemas.microsoft.com/office/drawing/2014/main" id="{992A17DB-9C52-0B31-CFF0-C99535CD2068}"/>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 name="Oval 14">
                <a:extLst>
                  <a:ext uri="{FF2B5EF4-FFF2-40B4-BE49-F238E27FC236}">
                    <a16:creationId xmlns:a16="http://schemas.microsoft.com/office/drawing/2014/main" id="{18B87CD9-200A-EC89-740C-EEC94D177ED5}"/>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grpSp>
        <p:nvGrpSpPr>
          <p:cNvPr id="40" name="Group 39">
            <a:extLst>
              <a:ext uri="{FF2B5EF4-FFF2-40B4-BE49-F238E27FC236}">
                <a16:creationId xmlns:a16="http://schemas.microsoft.com/office/drawing/2014/main" id="{A7671D75-77CF-B17D-DAF1-C92745633F40}"/>
              </a:ext>
            </a:extLst>
          </p:cNvPr>
          <p:cNvGrpSpPr/>
          <p:nvPr userDrawn="1"/>
        </p:nvGrpSpPr>
        <p:grpSpPr>
          <a:xfrm rot="5400000">
            <a:off x="5156722" y="5167224"/>
            <a:ext cx="375462" cy="865217"/>
            <a:chOff x="10482363" y="1112037"/>
            <a:chExt cx="1501847" cy="3459963"/>
          </a:xfrm>
          <a:solidFill>
            <a:srgbClr val="55D3EA"/>
          </a:solidFill>
        </p:grpSpPr>
        <p:grpSp>
          <p:nvGrpSpPr>
            <p:cNvPr id="41" name="Group 40">
              <a:extLst>
                <a:ext uri="{FF2B5EF4-FFF2-40B4-BE49-F238E27FC236}">
                  <a16:creationId xmlns:a16="http://schemas.microsoft.com/office/drawing/2014/main" id="{D2EF67A0-AF81-97E6-F8DA-76DEF9A4FEBF}"/>
                </a:ext>
              </a:extLst>
            </p:cNvPr>
            <p:cNvGrpSpPr/>
            <p:nvPr userDrawn="1"/>
          </p:nvGrpSpPr>
          <p:grpSpPr>
            <a:xfrm>
              <a:off x="11773281" y="1112037"/>
              <a:ext cx="210929" cy="3459963"/>
              <a:chOff x="11773281" y="1112037"/>
              <a:chExt cx="277029" cy="4544222"/>
            </a:xfrm>
            <a:grpFill/>
          </p:grpSpPr>
          <p:sp>
            <p:nvSpPr>
              <p:cNvPr id="69" name="Oval 68">
                <a:extLst>
                  <a:ext uri="{FF2B5EF4-FFF2-40B4-BE49-F238E27FC236}">
                    <a16:creationId xmlns:a16="http://schemas.microsoft.com/office/drawing/2014/main" id="{8BC2B4DD-FED7-4CB5-7252-A57D8149B0AE}"/>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0" name="Oval 69">
                <a:extLst>
                  <a:ext uri="{FF2B5EF4-FFF2-40B4-BE49-F238E27FC236}">
                    <a16:creationId xmlns:a16="http://schemas.microsoft.com/office/drawing/2014/main" id="{B3E33995-1967-6FE6-78F4-012FBAF699BE}"/>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1" name="Oval 70">
                <a:extLst>
                  <a:ext uri="{FF2B5EF4-FFF2-40B4-BE49-F238E27FC236}">
                    <a16:creationId xmlns:a16="http://schemas.microsoft.com/office/drawing/2014/main" id="{3118C1DF-4B27-478A-0D8A-203A970332F3}"/>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2" name="Oval 71">
                <a:extLst>
                  <a:ext uri="{FF2B5EF4-FFF2-40B4-BE49-F238E27FC236}">
                    <a16:creationId xmlns:a16="http://schemas.microsoft.com/office/drawing/2014/main" id="{0EC8152F-C5FD-4531-1CDA-294A0593ABEB}"/>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3" name="Oval 72">
                <a:extLst>
                  <a:ext uri="{FF2B5EF4-FFF2-40B4-BE49-F238E27FC236}">
                    <a16:creationId xmlns:a16="http://schemas.microsoft.com/office/drawing/2014/main" id="{CD652785-339D-7A81-8641-0C54F11267C5}"/>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4" name="Oval 73">
                <a:extLst>
                  <a:ext uri="{FF2B5EF4-FFF2-40B4-BE49-F238E27FC236}">
                    <a16:creationId xmlns:a16="http://schemas.microsoft.com/office/drawing/2014/main" id="{D785B7EA-A9C0-A069-4FE6-8142995E8E35}"/>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5" name="Oval 74">
                <a:extLst>
                  <a:ext uri="{FF2B5EF4-FFF2-40B4-BE49-F238E27FC236}">
                    <a16:creationId xmlns:a16="http://schemas.microsoft.com/office/drawing/2014/main" id="{5EED4EB7-9D68-24CE-7063-9738BC654EBB}"/>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6" name="Oval 75">
                <a:extLst>
                  <a:ext uri="{FF2B5EF4-FFF2-40B4-BE49-F238E27FC236}">
                    <a16:creationId xmlns:a16="http://schemas.microsoft.com/office/drawing/2014/main" id="{4AFE7DDE-5EB7-76B4-49BC-E219F43EDFA0}"/>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42" name="Group 41">
              <a:extLst>
                <a:ext uri="{FF2B5EF4-FFF2-40B4-BE49-F238E27FC236}">
                  <a16:creationId xmlns:a16="http://schemas.microsoft.com/office/drawing/2014/main" id="{157F2682-47DE-2E26-216E-344A7054DD14}"/>
                </a:ext>
              </a:extLst>
            </p:cNvPr>
            <p:cNvGrpSpPr/>
            <p:nvPr userDrawn="1"/>
          </p:nvGrpSpPr>
          <p:grpSpPr>
            <a:xfrm>
              <a:off x="11342975" y="1112037"/>
              <a:ext cx="210929" cy="3459963"/>
              <a:chOff x="11773281" y="1112037"/>
              <a:chExt cx="277029" cy="4544222"/>
            </a:xfrm>
            <a:grpFill/>
          </p:grpSpPr>
          <p:sp>
            <p:nvSpPr>
              <p:cNvPr id="61" name="Oval 60">
                <a:extLst>
                  <a:ext uri="{FF2B5EF4-FFF2-40B4-BE49-F238E27FC236}">
                    <a16:creationId xmlns:a16="http://schemas.microsoft.com/office/drawing/2014/main" id="{38028DD5-93DB-8D62-3B7A-6568E1C13526}"/>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2" name="Oval 61">
                <a:extLst>
                  <a:ext uri="{FF2B5EF4-FFF2-40B4-BE49-F238E27FC236}">
                    <a16:creationId xmlns:a16="http://schemas.microsoft.com/office/drawing/2014/main" id="{2E9D2DC6-4E6F-66EB-E8BA-1C73E159315B}"/>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3" name="Oval 62">
                <a:extLst>
                  <a:ext uri="{FF2B5EF4-FFF2-40B4-BE49-F238E27FC236}">
                    <a16:creationId xmlns:a16="http://schemas.microsoft.com/office/drawing/2014/main" id="{91E3D032-AA3E-81BA-05EB-6F3CD5E6E248}"/>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4" name="Oval 63">
                <a:extLst>
                  <a:ext uri="{FF2B5EF4-FFF2-40B4-BE49-F238E27FC236}">
                    <a16:creationId xmlns:a16="http://schemas.microsoft.com/office/drawing/2014/main" id="{1157B456-46B3-05DD-10E0-F7DDD2BDA958}"/>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5" name="Oval 64">
                <a:extLst>
                  <a:ext uri="{FF2B5EF4-FFF2-40B4-BE49-F238E27FC236}">
                    <a16:creationId xmlns:a16="http://schemas.microsoft.com/office/drawing/2014/main" id="{65E32B53-4274-3940-831D-A7417412089A}"/>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6" name="Oval 65">
                <a:extLst>
                  <a:ext uri="{FF2B5EF4-FFF2-40B4-BE49-F238E27FC236}">
                    <a16:creationId xmlns:a16="http://schemas.microsoft.com/office/drawing/2014/main" id="{76982112-AD9B-CE98-4453-71F2C3BF3041}"/>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7" name="Oval 66">
                <a:extLst>
                  <a:ext uri="{FF2B5EF4-FFF2-40B4-BE49-F238E27FC236}">
                    <a16:creationId xmlns:a16="http://schemas.microsoft.com/office/drawing/2014/main" id="{2EC184DD-A6CC-F525-2605-B07D650291C9}"/>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8" name="Oval 67">
                <a:extLst>
                  <a:ext uri="{FF2B5EF4-FFF2-40B4-BE49-F238E27FC236}">
                    <a16:creationId xmlns:a16="http://schemas.microsoft.com/office/drawing/2014/main" id="{29C7F477-84F4-E8C5-34E1-9CF242829665}"/>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43" name="Group 42">
              <a:extLst>
                <a:ext uri="{FF2B5EF4-FFF2-40B4-BE49-F238E27FC236}">
                  <a16:creationId xmlns:a16="http://schemas.microsoft.com/office/drawing/2014/main" id="{1EF8B8D4-655D-9CD9-3E09-46B7DB293956}"/>
                </a:ext>
              </a:extLst>
            </p:cNvPr>
            <p:cNvGrpSpPr/>
            <p:nvPr userDrawn="1"/>
          </p:nvGrpSpPr>
          <p:grpSpPr>
            <a:xfrm>
              <a:off x="10912669" y="1112037"/>
              <a:ext cx="210929" cy="3459963"/>
              <a:chOff x="11773281" y="1112037"/>
              <a:chExt cx="277029" cy="4544222"/>
            </a:xfrm>
            <a:grpFill/>
          </p:grpSpPr>
          <p:sp>
            <p:nvSpPr>
              <p:cNvPr id="53" name="Oval 52">
                <a:extLst>
                  <a:ext uri="{FF2B5EF4-FFF2-40B4-BE49-F238E27FC236}">
                    <a16:creationId xmlns:a16="http://schemas.microsoft.com/office/drawing/2014/main" id="{79E88369-B002-3038-3035-5B67EDB4F461}"/>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4" name="Oval 53">
                <a:extLst>
                  <a:ext uri="{FF2B5EF4-FFF2-40B4-BE49-F238E27FC236}">
                    <a16:creationId xmlns:a16="http://schemas.microsoft.com/office/drawing/2014/main" id="{6A38C20F-16DD-B161-EFCE-652B061256C9}"/>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5" name="Oval 54">
                <a:extLst>
                  <a:ext uri="{FF2B5EF4-FFF2-40B4-BE49-F238E27FC236}">
                    <a16:creationId xmlns:a16="http://schemas.microsoft.com/office/drawing/2014/main" id="{1834C645-C972-3168-0AD3-1F7523F4A336}"/>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6" name="Oval 55">
                <a:extLst>
                  <a:ext uri="{FF2B5EF4-FFF2-40B4-BE49-F238E27FC236}">
                    <a16:creationId xmlns:a16="http://schemas.microsoft.com/office/drawing/2014/main" id="{FD34C8E2-706E-95E9-6CDB-08CB48AAEEC2}"/>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7" name="Oval 56">
                <a:extLst>
                  <a:ext uri="{FF2B5EF4-FFF2-40B4-BE49-F238E27FC236}">
                    <a16:creationId xmlns:a16="http://schemas.microsoft.com/office/drawing/2014/main" id="{E1AF9F92-2171-9552-C2ED-AB7BDBD5F234}"/>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8" name="Oval 57">
                <a:extLst>
                  <a:ext uri="{FF2B5EF4-FFF2-40B4-BE49-F238E27FC236}">
                    <a16:creationId xmlns:a16="http://schemas.microsoft.com/office/drawing/2014/main" id="{78DEA6F4-6C7D-2645-EAE8-ABD13DC402F3}"/>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9" name="Oval 58">
                <a:extLst>
                  <a:ext uri="{FF2B5EF4-FFF2-40B4-BE49-F238E27FC236}">
                    <a16:creationId xmlns:a16="http://schemas.microsoft.com/office/drawing/2014/main" id="{4C3C9A0C-E93C-7729-A8C0-B3C70C16C062}"/>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0" name="Oval 59">
                <a:extLst>
                  <a:ext uri="{FF2B5EF4-FFF2-40B4-BE49-F238E27FC236}">
                    <a16:creationId xmlns:a16="http://schemas.microsoft.com/office/drawing/2014/main" id="{569C82AF-21F4-A66F-CFE0-9E57481771A9}"/>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44" name="Group 43">
              <a:extLst>
                <a:ext uri="{FF2B5EF4-FFF2-40B4-BE49-F238E27FC236}">
                  <a16:creationId xmlns:a16="http://schemas.microsoft.com/office/drawing/2014/main" id="{5C1894A7-791A-FE14-9C9B-D2AE0C042485}"/>
                </a:ext>
              </a:extLst>
            </p:cNvPr>
            <p:cNvGrpSpPr/>
            <p:nvPr userDrawn="1"/>
          </p:nvGrpSpPr>
          <p:grpSpPr>
            <a:xfrm>
              <a:off x="10482363" y="1112037"/>
              <a:ext cx="210929" cy="3459963"/>
              <a:chOff x="11773281" y="1112037"/>
              <a:chExt cx="277029" cy="4544222"/>
            </a:xfrm>
            <a:grpFill/>
          </p:grpSpPr>
          <p:sp>
            <p:nvSpPr>
              <p:cNvPr id="45" name="Oval 44">
                <a:extLst>
                  <a:ext uri="{FF2B5EF4-FFF2-40B4-BE49-F238E27FC236}">
                    <a16:creationId xmlns:a16="http://schemas.microsoft.com/office/drawing/2014/main" id="{B0D0348A-8E85-04CC-F7E5-E49EC29B6812}"/>
                  </a:ext>
                </a:extLst>
              </p:cNvPr>
              <p:cNvSpPr/>
              <p:nvPr userDrawn="1"/>
            </p:nvSpPr>
            <p:spPr>
              <a:xfrm>
                <a:off x="11773281" y="1112037"/>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6" name="Oval 45">
                <a:extLst>
                  <a:ext uri="{FF2B5EF4-FFF2-40B4-BE49-F238E27FC236}">
                    <a16:creationId xmlns:a16="http://schemas.microsoft.com/office/drawing/2014/main" id="{A7D64343-EF5F-66FD-4C26-F5B55F99C6F3}"/>
                  </a:ext>
                </a:extLst>
              </p:cNvPr>
              <p:cNvSpPr/>
              <p:nvPr userDrawn="1"/>
            </p:nvSpPr>
            <p:spPr>
              <a:xfrm>
                <a:off x="11773281" y="1721636"/>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7" name="Oval 46">
                <a:extLst>
                  <a:ext uri="{FF2B5EF4-FFF2-40B4-BE49-F238E27FC236}">
                    <a16:creationId xmlns:a16="http://schemas.microsoft.com/office/drawing/2014/main" id="{9A2441F1-B7C1-D82F-360F-FA8C160EEDC2}"/>
                  </a:ext>
                </a:extLst>
              </p:cNvPr>
              <p:cNvSpPr/>
              <p:nvPr userDrawn="1"/>
            </p:nvSpPr>
            <p:spPr>
              <a:xfrm>
                <a:off x="11773281" y="2331235"/>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8" name="Oval 47">
                <a:extLst>
                  <a:ext uri="{FF2B5EF4-FFF2-40B4-BE49-F238E27FC236}">
                    <a16:creationId xmlns:a16="http://schemas.microsoft.com/office/drawing/2014/main" id="{BDC2260D-60F5-92D3-2E26-71BF5203CF3F}"/>
                  </a:ext>
                </a:extLst>
              </p:cNvPr>
              <p:cNvSpPr/>
              <p:nvPr userDrawn="1"/>
            </p:nvSpPr>
            <p:spPr>
              <a:xfrm>
                <a:off x="11773281" y="2940834"/>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9" name="Oval 48">
                <a:extLst>
                  <a:ext uri="{FF2B5EF4-FFF2-40B4-BE49-F238E27FC236}">
                    <a16:creationId xmlns:a16="http://schemas.microsoft.com/office/drawing/2014/main" id="{7752F31F-B45A-D46F-C37C-DE7DAC87A59E}"/>
                  </a:ext>
                </a:extLst>
              </p:cNvPr>
              <p:cNvSpPr/>
              <p:nvPr userDrawn="1"/>
            </p:nvSpPr>
            <p:spPr>
              <a:xfrm>
                <a:off x="11773281" y="3550433"/>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0" name="Oval 49">
                <a:extLst>
                  <a:ext uri="{FF2B5EF4-FFF2-40B4-BE49-F238E27FC236}">
                    <a16:creationId xmlns:a16="http://schemas.microsoft.com/office/drawing/2014/main" id="{DAA02E39-27BD-1291-DDA4-015774661388}"/>
                  </a:ext>
                </a:extLst>
              </p:cNvPr>
              <p:cNvSpPr/>
              <p:nvPr userDrawn="1"/>
            </p:nvSpPr>
            <p:spPr>
              <a:xfrm>
                <a:off x="11773281" y="4160032"/>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1" name="Oval 50">
                <a:extLst>
                  <a:ext uri="{FF2B5EF4-FFF2-40B4-BE49-F238E27FC236}">
                    <a16:creationId xmlns:a16="http://schemas.microsoft.com/office/drawing/2014/main" id="{CB0C2C53-43FE-9E65-85BF-0220826960C3}"/>
                  </a:ext>
                </a:extLst>
              </p:cNvPr>
              <p:cNvSpPr/>
              <p:nvPr userDrawn="1"/>
            </p:nvSpPr>
            <p:spPr>
              <a:xfrm>
                <a:off x="11773281" y="4769631"/>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2" name="Oval 51">
                <a:extLst>
                  <a:ext uri="{FF2B5EF4-FFF2-40B4-BE49-F238E27FC236}">
                    <a16:creationId xmlns:a16="http://schemas.microsoft.com/office/drawing/2014/main" id="{820346C4-1983-9804-68B1-8648EF9F2F69}"/>
                  </a:ext>
                </a:extLst>
              </p:cNvPr>
              <p:cNvSpPr/>
              <p:nvPr userDrawn="1"/>
            </p:nvSpPr>
            <p:spPr>
              <a:xfrm>
                <a:off x="11773281" y="5379230"/>
                <a:ext cx="277029" cy="2770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sp>
        <p:nvSpPr>
          <p:cNvPr id="77" name="Rounded Rectangle 76">
            <a:extLst>
              <a:ext uri="{FF2B5EF4-FFF2-40B4-BE49-F238E27FC236}">
                <a16:creationId xmlns:a16="http://schemas.microsoft.com/office/drawing/2014/main" id="{B455135B-2F60-2A40-B9A6-9CFB3849B845}"/>
              </a:ext>
            </a:extLst>
          </p:cNvPr>
          <p:cNvSpPr/>
          <p:nvPr userDrawn="1"/>
        </p:nvSpPr>
        <p:spPr>
          <a:xfrm>
            <a:off x="548783" y="651045"/>
            <a:ext cx="5408667" cy="4948788"/>
          </a:xfrm>
          <a:prstGeom prst="roundRect">
            <a:avLst/>
          </a:prstGeom>
          <a:solidFill>
            <a:srgbClr val="D5F4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Tree>
    <p:extLst>
      <p:ext uri="{BB962C8B-B14F-4D97-AF65-F5344CB8AC3E}">
        <p14:creationId xmlns:p14="http://schemas.microsoft.com/office/powerpoint/2010/main" val="25064626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1502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A06041F-4525-44D5-AA4F-332294BF1F56}" type="datetime1">
              <a:rPr lang="en-US" smtClean="0"/>
              <a:t>3/24/2025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679125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609600" y="2386894"/>
            <a:ext cx="5157787"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6172199" y="2386894"/>
            <a:ext cx="5183189"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F9557091-BBDF-4EB9-BA6B-2BB67AC4FC0F}" type="datetime1">
              <a:rPr lang="en-US" smtClean="0"/>
              <a:t>3/24/2025</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801729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2D6B226B-77A6-410C-9796-083F278E0125}" type="datetime1">
              <a:rPr lang="en-US" smtClean="0"/>
              <a:t>3/24/2025</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223631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A23A578B-D289-4C40-8593-3D356C49DA58}" type="datetime1">
              <a:rPr lang="en-US" smtClean="0"/>
              <a:t>3/24/2025</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94508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597160" y="553616"/>
            <a:ext cx="3595634" cy="1757505"/>
          </a:xfrm>
        </p:spPr>
        <p:txBody>
          <a:bodyPr anchor="t">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6"/>
            <a:ext cx="6279741" cy="54864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597160" y="2311121"/>
            <a:ext cx="3595634" cy="3728895"/>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13DFAE3-14DB-48A7-A80F-80DDB072CE3D}" type="datetime1">
              <a:rPr lang="en-US" smtClean="0"/>
              <a:t>3/24/2025</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549675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594360" y="557784"/>
            <a:ext cx="3595634" cy="2212313"/>
          </a:xfrm>
        </p:spPr>
        <p:txBody>
          <a:bodyPr anchor="t">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063319" y="657103"/>
            <a:ext cx="6483687" cy="55559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09601"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2C5EAEF-6478-4102-8F5D-A5FE9FC97ACB}" type="datetime1">
              <a:rPr lang="en-US" smtClean="0"/>
              <a:t>3/24/2025</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015861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1.pn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67F45AC6-C491-4585-A584-9CE2AF7D5500}" type="datetime1">
              <a:rPr lang="en-US" smtClean="0"/>
              <a:t>3/24/2025</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a:p>
        </p:txBody>
      </p:sp>
    </p:spTree>
    <p:extLst>
      <p:ext uri="{BB962C8B-B14F-4D97-AF65-F5344CB8AC3E}">
        <p14:creationId xmlns:p14="http://schemas.microsoft.com/office/powerpoint/2010/main" val="1848944531"/>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 id="2147483673" r:id="rId12"/>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5488EA9B-BB9B-0BA0-85DC-61C468E303BE}"/>
              </a:ext>
            </a:extLst>
          </p:cNvPr>
          <p:cNvSpPr/>
          <p:nvPr userDrawn="1"/>
        </p:nvSpPr>
        <p:spPr>
          <a:xfrm>
            <a:off x="105087" y="5912778"/>
            <a:ext cx="11981827" cy="808893"/>
          </a:xfrm>
          <a:prstGeom prst="roundRect">
            <a:avLst/>
          </a:prstGeom>
          <a:gradFill>
            <a:gsLst>
              <a:gs pos="9000">
                <a:schemeClr val="accent1">
                  <a:lumMod val="5000"/>
                  <a:lumOff val="95000"/>
                  <a:alpha val="0"/>
                </a:schemeClr>
              </a:gs>
              <a:gs pos="100000">
                <a:srgbClr val="BFF1F0">
                  <a:alpha val="5700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3" name="TextBox 2">
            <a:extLst>
              <a:ext uri="{FF2B5EF4-FFF2-40B4-BE49-F238E27FC236}">
                <a16:creationId xmlns:a16="http://schemas.microsoft.com/office/drawing/2014/main" id="{459D6E2F-894E-C46E-1FA4-AF147479F4E1}"/>
              </a:ext>
            </a:extLst>
          </p:cNvPr>
          <p:cNvSpPr txBox="1"/>
          <p:nvPr userDrawn="1"/>
        </p:nvSpPr>
        <p:spPr>
          <a:xfrm>
            <a:off x="405781" y="6368785"/>
            <a:ext cx="6822091" cy="261610"/>
          </a:xfrm>
          <a:prstGeom prst="rect">
            <a:avLst/>
          </a:prstGeom>
          <a:noFill/>
        </p:spPr>
        <p:txBody>
          <a:bodyPr wrap="square">
            <a:spAutoFit/>
          </a:bodyPr>
          <a:lstStyle/>
          <a:p>
            <a:pPr marL="0" marR="0" lvl="0" indent="0" algn="l" defTabSz="1827977" rtl="0" eaLnBrk="1" fontAlgn="auto" latinLnBrk="0" hangingPunct="1">
              <a:lnSpc>
                <a:spcPct val="100000"/>
              </a:lnSpc>
              <a:spcBef>
                <a:spcPts val="0"/>
              </a:spcBef>
              <a:spcAft>
                <a:spcPts val="0"/>
              </a:spcAft>
              <a:buClrTx/>
              <a:buSzTx/>
              <a:buFontTx/>
              <a:buNone/>
              <a:tabLst/>
              <a:defRPr/>
            </a:pPr>
            <a:r>
              <a:rPr lang="en-US" sz="1100" kern="1200" dirty="0">
                <a:solidFill>
                  <a:schemeClr val="tx2">
                    <a:lumMod val="85000"/>
                    <a:lumOff val="15000"/>
                  </a:schemeClr>
                </a:solidFill>
                <a:effectLst/>
                <a:latin typeface="Franklin Gothic Book" panose="020B0503020102020204" pitchFamily="34" charset="0"/>
                <a:ea typeface="+mn-ea"/>
                <a:cs typeface="+mn-cs"/>
              </a:rPr>
              <a:t>© 2025 All material contained in this presentation is extremely confidential and is not for distribution.</a:t>
            </a:r>
          </a:p>
        </p:txBody>
      </p:sp>
      <p:sp>
        <p:nvSpPr>
          <p:cNvPr id="5" name="TextBox 4">
            <a:extLst>
              <a:ext uri="{FF2B5EF4-FFF2-40B4-BE49-F238E27FC236}">
                <a16:creationId xmlns:a16="http://schemas.microsoft.com/office/drawing/2014/main" id="{396DD5D4-F4DF-0C63-C314-83C56873B46C}"/>
              </a:ext>
            </a:extLst>
          </p:cNvPr>
          <p:cNvSpPr txBox="1"/>
          <p:nvPr userDrawn="1"/>
        </p:nvSpPr>
        <p:spPr>
          <a:xfrm>
            <a:off x="11049000" y="6152066"/>
            <a:ext cx="1055952" cy="553913"/>
          </a:xfrm>
          <a:prstGeom prst="rect">
            <a:avLst/>
          </a:prstGeom>
          <a:noFill/>
        </p:spPr>
        <p:txBody>
          <a:bodyPr wrap="square" lIns="182796" tIns="91398" rIns="182796" bIns="91398" rtlCol="0">
            <a:spAutoFit/>
          </a:bodyPr>
          <a:lstStyle/>
          <a:p>
            <a:pPr algn="ctr"/>
            <a:fld id="{260E2A6B-A809-4840-BF14-8648BC0BDF87}" type="slidenum">
              <a:rPr lang="id-ID" sz="1250" b="0" i="0" smtClean="0">
                <a:solidFill>
                  <a:schemeClr val="tx2">
                    <a:lumMod val="75000"/>
                    <a:lumOff val="25000"/>
                  </a:schemeClr>
                </a:solidFill>
                <a:latin typeface="Franklin Gothic Medium" panose="020B0603020102020204" pitchFamily="34" charset="0"/>
                <a:ea typeface="Lato" charset="0"/>
                <a:cs typeface="Lato" charset="0"/>
              </a:rPr>
              <a:pPr algn="ctr"/>
              <a:t>‹#›</a:t>
            </a:fld>
            <a:r>
              <a:rPr lang="id-ID" sz="2400" b="0" i="0">
                <a:solidFill>
                  <a:schemeClr val="tx2">
                    <a:lumMod val="75000"/>
                    <a:lumOff val="25000"/>
                  </a:schemeClr>
                </a:solidFill>
                <a:latin typeface="Franklin Gothic Demi" panose="020B0603020102020204" pitchFamily="34" charset="0"/>
                <a:ea typeface="Lato" charset="0"/>
                <a:cs typeface="Lato" charset="0"/>
              </a:rPr>
              <a:t>  </a:t>
            </a:r>
          </a:p>
        </p:txBody>
      </p:sp>
      <p:cxnSp>
        <p:nvCxnSpPr>
          <p:cNvPr id="6" name="Straight Connector 5">
            <a:extLst>
              <a:ext uri="{FF2B5EF4-FFF2-40B4-BE49-F238E27FC236}">
                <a16:creationId xmlns:a16="http://schemas.microsoft.com/office/drawing/2014/main" id="{8C791131-2F54-F35A-44D0-885BE782F673}"/>
              </a:ext>
            </a:extLst>
          </p:cNvPr>
          <p:cNvCxnSpPr>
            <a:cxnSpLocks/>
          </p:cNvCxnSpPr>
          <p:nvPr userDrawn="1"/>
        </p:nvCxnSpPr>
        <p:spPr>
          <a:xfrm>
            <a:off x="11110563" y="6405052"/>
            <a:ext cx="0" cy="159857"/>
          </a:xfrm>
          <a:prstGeom prst="line">
            <a:avLst/>
          </a:prstGeom>
          <a:ln w="25400">
            <a:solidFill>
              <a:schemeClr val="tx2">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AF6AA2B3-806F-6340-FC34-5137FC291FF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218712" y="6405052"/>
            <a:ext cx="2534188" cy="154720"/>
          </a:xfrm>
          <a:prstGeom prst="rect">
            <a:avLst/>
          </a:prstGeom>
        </p:spPr>
      </p:pic>
      <p:sp>
        <p:nvSpPr>
          <p:cNvPr id="2" name="Round Same Side Corner Rectangle 1">
            <a:extLst>
              <a:ext uri="{FF2B5EF4-FFF2-40B4-BE49-F238E27FC236}">
                <a16:creationId xmlns:a16="http://schemas.microsoft.com/office/drawing/2014/main" id="{FC2CBD1B-ED56-7874-70E7-292FAB5623D9}"/>
              </a:ext>
            </a:extLst>
          </p:cNvPr>
          <p:cNvSpPr/>
          <p:nvPr userDrawn="1"/>
        </p:nvSpPr>
        <p:spPr>
          <a:xfrm>
            <a:off x="100967" y="108167"/>
            <a:ext cx="11978304" cy="1793631"/>
          </a:xfrm>
          <a:prstGeom prst="round2SameRect">
            <a:avLst>
              <a:gd name="adj1" fmla="val 9635"/>
              <a:gd name="adj2" fmla="val 0"/>
            </a:avLst>
          </a:prstGeom>
          <a:gradFill>
            <a:gsLst>
              <a:gs pos="100000">
                <a:schemeClr val="accent1">
                  <a:lumMod val="5000"/>
                  <a:lumOff val="95000"/>
                  <a:alpha val="0"/>
                </a:schemeClr>
              </a:gs>
              <a:gs pos="0">
                <a:srgbClr val="BFF1F0">
                  <a:alpha val="56863"/>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Tree>
    <p:extLst>
      <p:ext uri="{BB962C8B-B14F-4D97-AF65-F5344CB8AC3E}">
        <p14:creationId xmlns:p14="http://schemas.microsoft.com/office/powerpoint/2010/main" val="413789869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hdr="0" ftr="0" dt="0"/>
  <p:txStyles>
    <p:titleStyle>
      <a:lvl1pPr algn="l" defTabSz="913989" rtl="0" eaLnBrk="1" latinLnBrk="0" hangingPunct="1">
        <a:lnSpc>
          <a:spcPct val="90000"/>
        </a:lnSpc>
        <a:spcBef>
          <a:spcPct val="0"/>
        </a:spcBef>
        <a:buNone/>
        <a:defRPr lang="en-US" sz="3000" kern="1200">
          <a:solidFill>
            <a:schemeClr val="tx1"/>
          </a:solidFill>
          <a:latin typeface="Lato Light" charset="0"/>
          <a:ea typeface="Lato Light" charset="0"/>
          <a:cs typeface="Lato Light" charset="0"/>
        </a:defRPr>
      </a:lvl1pPr>
    </p:titleStyle>
    <p:bodyStyle>
      <a:lvl1pPr marL="228498" indent="-228498" algn="l" defTabSz="913989"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Light" charset="0"/>
          <a:ea typeface="Lato Light" charset="0"/>
          <a:cs typeface="Lato Light" charset="0"/>
        </a:defRPr>
      </a:lvl1pPr>
      <a:lvl2pPr marL="685492" indent="-228498" algn="l" defTabSz="913989"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Light" charset="0"/>
          <a:ea typeface="Lato Light" charset="0"/>
          <a:cs typeface="Lato Light" charset="0"/>
        </a:defRPr>
      </a:lvl2pPr>
      <a:lvl3pPr marL="1142487" indent="-228498" algn="l" defTabSz="913989"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Light" charset="0"/>
          <a:ea typeface="Lato Light" charset="0"/>
          <a:cs typeface="Lato Light" charset="0"/>
        </a:defRPr>
      </a:lvl3pPr>
      <a:lvl4pPr marL="1599480" indent="-228498" algn="l" defTabSz="913989"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Light" charset="0"/>
          <a:ea typeface="Lato Light" charset="0"/>
          <a:cs typeface="Lato Light" charset="0"/>
        </a:defRPr>
      </a:lvl4pPr>
      <a:lvl5pPr marL="2056475" indent="-228498" algn="l" defTabSz="913989"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Light" charset="0"/>
          <a:ea typeface="Lato Light" charset="0"/>
          <a:cs typeface="Lato Light" charset="0"/>
        </a:defRPr>
      </a:lvl5pPr>
      <a:lvl6pPr marL="2513469" indent="-228498" algn="l" defTabSz="91398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463" indent="-228498" algn="l" defTabSz="91398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457" indent="-228498" algn="l" defTabSz="91398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452" indent="-228498" algn="l" defTabSz="91398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989" rtl="0" eaLnBrk="1" latinLnBrk="0" hangingPunct="1">
        <a:defRPr sz="1800" kern="1200">
          <a:solidFill>
            <a:schemeClr val="tx1"/>
          </a:solidFill>
          <a:latin typeface="+mn-lt"/>
          <a:ea typeface="+mn-ea"/>
          <a:cs typeface="+mn-cs"/>
        </a:defRPr>
      </a:lvl1pPr>
      <a:lvl2pPr marL="456995" algn="l" defTabSz="913989" rtl="0" eaLnBrk="1" latinLnBrk="0" hangingPunct="1">
        <a:defRPr sz="1800" kern="1200">
          <a:solidFill>
            <a:schemeClr val="tx1"/>
          </a:solidFill>
          <a:latin typeface="+mn-lt"/>
          <a:ea typeface="+mn-ea"/>
          <a:cs typeface="+mn-cs"/>
        </a:defRPr>
      </a:lvl2pPr>
      <a:lvl3pPr marL="913989" algn="l" defTabSz="913989" rtl="0" eaLnBrk="1" latinLnBrk="0" hangingPunct="1">
        <a:defRPr sz="1800" kern="1200">
          <a:solidFill>
            <a:schemeClr val="tx1"/>
          </a:solidFill>
          <a:latin typeface="+mn-lt"/>
          <a:ea typeface="+mn-ea"/>
          <a:cs typeface="+mn-cs"/>
        </a:defRPr>
      </a:lvl3pPr>
      <a:lvl4pPr marL="1370983" algn="l" defTabSz="913989" rtl="0" eaLnBrk="1" latinLnBrk="0" hangingPunct="1">
        <a:defRPr sz="1800" kern="1200">
          <a:solidFill>
            <a:schemeClr val="tx1"/>
          </a:solidFill>
          <a:latin typeface="+mn-lt"/>
          <a:ea typeface="+mn-ea"/>
          <a:cs typeface="+mn-cs"/>
        </a:defRPr>
      </a:lvl4pPr>
      <a:lvl5pPr marL="1827977" algn="l" defTabSz="913989" rtl="0" eaLnBrk="1" latinLnBrk="0" hangingPunct="1">
        <a:defRPr sz="1800" kern="1200">
          <a:solidFill>
            <a:schemeClr val="tx1"/>
          </a:solidFill>
          <a:latin typeface="+mn-lt"/>
          <a:ea typeface="+mn-ea"/>
          <a:cs typeface="+mn-cs"/>
        </a:defRPr>
      </a:lvl5pPr>
      <a:lvl6pPr marL="2284972" algn="l" defTabSz="913989" rtl="0" eaLnBrk="1" latinLnBrk="0" hangingPunct="1">
        <a:defRPr sz="1800" kern="1200">
          <a:solidFill>
            <a:schemeClr val="tx1"/>
          </a:solidFill>
          <a:latin typeface="+mn-lt"/>
          <a:ea typeface="+mn-ea"/>
          <a:cs typeface="+mn-cs"/>
        </a:defRPr>
      </a:lvl6pPr>
      <a:lvl7pPr marL="2741967" algn="l" defTabSz="913989" rtl="0" eaLnBrk="1" latinLnBrk="0" hangingPunct="1">
        <a:defRPr sz="1800" kern="1200">
          <a:solidFill>
            <a:schemeClr val="tx1"/>
          </a:solidFill>
          <a:latin typeface="+mn-lt"/>
          <a:ea typeface="+mn-ea"/>
          <a:cs typeface="+mn-cs"/>
        </a:defRPr>
      </a:lvl7pPr>
      <a:lvl8pPr marL="3198960" algn="l" defTabSz="913989" rtl="0" eaLnBrk="1" latinLnBrk="0" hangingPunct="1">
        <a:defRPr sz="1800" kern="1200">
          <a:solidFill>
            <a:schemeClr val="tx1"/>
          </a:solidFill>
          <a:latin typeface="+mn-lt"/>
          <a:ea typeface="+mn-ea"/>
          <a:cs typeface="+mn-cs"/>
        </a:defRPr>
      </a:lvl8pPr>
      <a:lvl9pPr marL="3655955" algn="l" defTabSz="91398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5488EA9B-BB9B-0BA0-85DC-61C468E303BE}"/>
              </a:ext>
            </a:extLst>
          </p:cNvPr>
          <p:cNvSpPr/>
          <p:nvPr userDrawn="1"/>
        </p:nvSpPr>
        <p:spPr>
          <a:xfrm>
            <a:off x="105087" y="5951136"/>
            <a:ext cx="11981827" cy="808893"/>
          </a:xfrm>
          <a:prstGeom prst="roundRect">
            <a:avLst/>
          </a:prstGeom>
          <a:gradFill>
            <a:gsLst>
              <a:gs pos="9000">
                <a:schemeClr val="accent1">
                  <a:lumMod val="5000"/>
                  <a:lumOff val="95000"/>
                  <a:alpha val="0"/>
                </a:schemeClr>
              </a:gs>
              <a:gs pos="100000">
                <a:srgbClr val="BFF1F0">
                  <a:alpha val="5700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 name="TextBox 2">
            <a:extLst>
              <a:ext uri="{FF2B5EF4-FFF2-40B4-BE49-F238E27FC236}">
                <a16:creationId xmlns:a16="http://schemas.microsoft.com/office/drawing/2014/main" id="{459D6E2F-894E-C46E-1FA4-AF147479F4E1}"/>
              </a:ext>
            </a:extLst>
          </p:cNvPr>
          <p:cNvSpPr txBox="1"/>
          <p:nvPr userDrawn="1"/>
        </p:nvSpPr>
        <p:spPr>
          <a:xfrm>
            <a:off x="405781" y="6407143"/>
            <a:ext cx="6822091" cy="261610"/>
          </a:xfrm>
          <a:prstGeom prst="rect">
            <a:avLst/>
          </a:prstGeom>
          <a:noFill/>
        </p:spPr>
        <p:txBody>
          <a:bodyPr wrap="square">
            <a:spAutoFit/>
          </a:bodyPr>
          <a:lstStyle/>
          <a:p>
            <a:pPr marL="0" marR="0" lvl="0" indent="0" algn="l" defTabSz="1827977" rtl="0" eaLnBrk="1" fontAlgn="auto" latinLnBrk="0" hangingPunct="1">
              <a:lnSpc>
                <a:spcPct val="100000"/>
              </a:lnSpc>
              <a:spcBef>
                <a:spcPts val="0"/>
              </a:spcBef>
              <a:spcAft>
                <a:spcPts val="0"/>
              </a:spcAft>
              <a:buClrTx/>
              <a:buSzTx/>
              <a:buFontTx/>
              <a:buNone/>
              <a:tabLst/>
              <a:defRPr/>
            </a:pPr>
            <a:r>
              <a:rPr lang="en-US" sz="1100" kern="1200" dirty="0">
                <a:solidFill>
                  <a:schemeClr val="tx2">
                    <a:lumMod val="85000"/>
                    <a:lumOff val="15000"/>
                  </a:schemeClr>
                </a:solidFill>
                <a:effectLst/>
                <a:latin typeface="Franklin Gothic Book" panose="020B0503020102020204" pitchFamily="34" charset="0"/>
                <a:ea typeface="+mn-ea"/>
                <a:cs typeface="+mn-cs"/>
              </a:rPr>
              <a:t>© 2025 All material contained in this presentation is extremely confidential and is not for distribution.</a:t>
            </a:r>
          </a:p>
        </p:txBody>
      </p:sp>
      <p:sp>
        <p:nvSpPr>
          <p:cNvPr id="5" name="TextBox 4">
            <a:extLst>
              <a:ext uri="{FF2B5EF4-FFF2-40B4-BE49-F238E27FC236}">
                <a16:creationId xmlns:a16="http://schemas.microsoft.com/office/drawing/2014/main" id="{396DD5D4-F4DF-0C63-C314-83C56873B46C}"/>
              </a:ext>
            </a:extLst>
          </p:cNvPr>
          <p:cNvSpPr txBox="1"/>
          <p:nvPr userDrawn="1"/>
        </p:nvSpPr>
        <p:spPr>
          <a:xfrm>
            <a:off x="11049000" y="6190424"/>
            <a:ext cx="1055952" cy="553913"/>
          </a:xfrm>
          <a:prstGeom prst="rect">
            <a:avLst/>
          </a:prstGeom>
          <a:noFill/>
        </p:spPr>
        <p:txBody>
          <a:bodyPr wrap="square" lIns="182796" tIns="91398" rIns="182796" bIns="91398" rtlCol="0">
            <a:spAutoFit/>
          </a:bodyPr>
          <a:lstStyle/>
          <a:p>
            <a:pPr algn="ctr"/>
            <a:fld id="{260E2A6B-A809-4840-BF14-8648BC0BDF87}" type="slidenum">
              <a:rPr lang="id-ID" sz="1250" b="0" i="0" smtClean="0">
                <a:solidFill>
                  <a:schemeClr val="tx2">
                    <a:lumMod val="75000"/>
                    <a:lumOff val="25000"/>
                  </a:schemeClr>
                </a:solidFill>
                <a:latin typeface="Franklin Gothic Medium" panose="020B0603020102020204" pitchFamily="34" charset="0"/>
                <a:ea typeface="Lato" charset="0"/>
                <a:cs typeface="Lato" charset="0"/>
              </a:rPr>
              <a:pPr algn="ctr"/>
              <a:t>‹#›</a:t>
            </a:fld>
            <a:r>
              <a:rPr lang="id-ID" sz="2400" b="0" i="0">
                <a:solidFill>
                  <a:schemeClr val="tx2">
                    <a:lumMod val="75000"/>
                    <a:lumOff val="25000"/>
                  </a:schemeClr>
                </a:solidFill>
                <a:latin typeface="Franklin Gothic Demi" panose="020B0603020102020204" pitchFamily="34" charset="0"/>
                <a:ea typeface="Lato" charset="0"/>
                <a:cs typeface="Lato" charset="0"/>
              </a:rPr>
              <a:t>  </a:t>
            </a:r>
          </a:p>
        </p:txBody>
      </p:sp>
      <p:cxnSp>
        <p:nvCxnSpPr>
          <p:cNvPr id="6" name="Straight Connector 5">
            <a:extLst>
              <a:ext uri="{FF2B5EF4-FFF2-40B4-BE49-F238E27FC236}">
                <a16:creationId xmlns:a16="http://schemas.microsoft.com/office/drawing/2014/main" id="{8C791131-2F54-F35A-44D0-885BE782F673}"/>
              </a:ext>
            </a:extLst>
          </p:cNvPr>
          <p:cNvCxnSpPr>
            <a:cxnSpLocks/>
          </p:cNvCxnSpPr>
          <p:nvPr userDrawn="1"/>
        </p:nvCxnSpPr>
        <p:spPr>
          <a:xfrm>
            <a:off x="11110563" y="6443410"/>
            <a:ext cx="0" cy="159857"/>
          </a:xfrm>
          <a:prstGeom prst="line">
            <a:avLst/>
          </a:prstGeom>
          <a:ln w="25400">
            <a:solidFill>
              <a:schemeClr val="tx2">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AF6AA2B3-806F-6340-FC34-5137FC291FF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218712" y="6443410"/>
            <a:ext cx="2534188" cy="154720"/>
          </a:xfrm>
          <a:prstGeom prst="rect">
            <a:avLst/>
          </a:prstGeom>
        </p:spPr>
      </p:pic>
    </p:spTree>
    <p:extLst>
      <p:ext uri="{BB962C8B-B14F-4D97-AF65-F5344CB8AC3E}">
        <p14:creationId xmlns:p14="http://schemas.microsoft.com/office/powerpoint/2010/main" val="408204909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hf hdr="0" ftr="0" dt="0"/>
  <p:txStyles>
    <p:titleStyle>
      <a:lvl1pPr algn="l" defTabSz="913989" rtl="0" eaLnBrk="1" latinLnBrk="0" hangingPunct="1">
        <a:lnSpc>
          <a:spcPct val="90000"/>
        </a:lnSpc>
        <a:spcBef>
          <a:spcPct val="0"/>
        </a:spcBef>
        <a:buNone/>
        <a:defRPr lang="en-US" sz="3000" kern="1200">
          <a:solidFill>
            <a:schemeClr val="tx1"/>
          </a:solidFill>
          <a:latin typeface="Lato Light" charset="0"/>
          <a:ea typeface="Lato Light" charset="0"/>
          <a:cs typeface="Lato Light" charset="0"/>
        </a:defRPr>
      </a:lvl1pPr>
    </p:titleStyle>
    <p:bodyStyle>
      <a:lvl1pPr marL="228498" indent="-228498" algn="l" defTabSz="913989"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Light" charset="0"/>
          <a:ea typeface="Lato Light" charset="0"/>
          <a:cs typeface="Lato Light" charset="0"/>
        </a:defRPr>
      </a:lvl1pPr>
      <a:lvl2pPr marL="685492" indent="-228498" algn="l" defTabSz="913989"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Light" charset="0"/>
          <a:ea typeface="Lato Light" charset="0"/>
          <a:cs typeface="Lato Light" charset="0"/>
        </a:defRPr>
      </a:lvl2pPr>
      <a:lvl3pPr marL="1142487" indent="-228498" algn="l" defTabSz="913989"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Light" charset="0"/>
          <a:ea typeface="Lato Light" charset="0"/>
          <a:cs typeface="Lato Light" charset="0"/>
        </a:defRPr>
      </a:lvl3pPr>
      <a:lvl4pPr marL="1599480" indent="-228498" algn="l" defTabSz="913989"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Light" charset="0"/>
          <a:ea typeface="Lato Light" charset="0"/>
          <a:cs typeface="Lato Light" charset="0"/>
        </a:defRPr>
      </a:lvl4pPr>
      <a:lvl5pPr marL="2056475" indent="-228498" algn="l" defTabSz="913989"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Light" charset="0"/>
          <a:ea typeface="Lato Light" charset="0"/>
          <a:cs typeface="Lato Light" charset="0"/>
        </a:defRPr>
      </a:lvl5pPr>
      <a:lvl6pPr marL="2513469" indent="-228498" algn="l" defTabSz="91398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463" indent="-228498" algn="l" defTabSz="91398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457" indent="-228498" algn="l" defTabSz="91398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452" indent="-228498" algn="l" defTabSz="91398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989" rtl="0" eaLnBrk="1" latinLnBrk="0" hangingPunct="1">
        <a:defRPr sz="1800" kern="1200">
          <a:solidFill>
            <a:schemeClr val="tx1"/>
          </a:solidFill>
          <a:latin typeface="+mn-lt"/>
          <a:ea typeface="+mn-ea"/>
          <a:cs typeface="+mn-cs"/>
        </a:defRPr>
      </a:lvl1pPr>
      <a:lvl2pPr marL="456995" algn="l" defTabSz="913989" rtl="0" eaLnBrk="1" latinLnBrk="0" hangingPunct="1">
        <a:defRPr sz="1800" kern="1200">
          <a:solidFill>
            <a:schemeClr val="tx1"/>
          </a:solidFill>
          <a:latin typeface="+mn-lt"/>
          <a:ea typeface="+mn-ea"/>
          <a:cs typeface="+mn-cs"/>
        </a:defRPr>
      </a:lvl2pPr>
      <a:lvl3pPr marL="913989" algn="l" defTabSz="913989" rtl="0" eaLnBrk="1" latinLnBrk="0" hangingPunct="1">
        <a:defRPr sz="1800" kern="1200">
          <a:solidFill>
            <a:schemeClr val="tx1"/>
          </a:solidFill>
          <a:latin typeface="+mn-lt"/>
          <a:ea typeface="+mn-ea"/>
          <a:cs typeface="+mn-cs"/>
        </a:defRPr>
      </a:lvl3pPr>
      <a:lvl4pPr marL="1370983" algn="l" defTabSz="913989" rtl="0" eaLnBrk="1" latinLnBrk="0" hangingPunct="1">
        <a:defRPr sz="1800" kern="1200">
          <a:solidFill>
            <a:schemeClr val="tx1"/>
          </a:solidFill>
          <a:latin typeface="+mn-lt"/>
          <a:ea typeface="+mn-ea"/>
          <a:cs typeface="+mn-cs"/>
        </a:defRPr>
      </a:lvl4pPr>
      <a:lvl5pPr marL="1827977" algn="l" defTabSz="913989" rtl="0" eaLnBrk="1" latinLnBrk="0" hangingPunct="1">
        <a:defRPr sz="1800" kern="1200">
          <a:solidFill>
            <a:schemeClr val="tx1"/>
          </a:solidFill>
          <a:latin typeface="+mn-lt"/>
          <a:ea typeface="+mn-ea"/>
          <a:cs typeface="+mn-cs"/>
        </a:defRPr>
      </a:lvl5pPr>
      <a:lvl6pPr marL="2284972" algn="l" defTabSz="913989" rtl="0" eaLnBrk="1" latinLnBrk="0" hangingPunct="1">
        <a:defRPr sz="1800" kern="1200">
          <a:solidFill>
            <a:schemeClr val="tx1"/>
          </a:solidFill>
          <a:latin typeface="+mn-lt"/>
          <a:ea typeface="+mn-ea"/>
          <a:cs typeface="+mn-cs"/>
        </a:defRPr>
      </a:lvl6pPr>
      <a:lvl7pPr marL="2741967" algn="l" defTabSz="913989" rtl="0" eaLnBrk="1" latinLnBrk="0" hangingPunct="1">
        <a:defRPr sz="1800" kern="1200">
          <a:solidFill>
            <a:schemeClr val="tx1"/>
          </a:solidFill>
          <a:latin typeface="+mn-lt"/>
          <a:ea typeface="+mn-ea"/>
          <a:cs typeface="+mn-cs"/>
        </a:defRPr>
      </a:lvl7pPr>
      <a:lvl8pPr marL="3198960" algn="l" defTabSz="913989" rtl="0" eaLnBrk="1" latinLnBrk="0" hangingPunct="1">
        <a:defRPr sz="1800" kern="1200">
          <a:solidFill>
            <a:schemeClr val="tx1"/>
          </a:solidFill>
          <a:latin typeface="+mn-lt"/>
          <a:ea typeface="+mn-ea"/>
          <a:cs typeface="+mn-cs"/>
        </a:defRPr>
      </a:lvl8pPr>
      <a:lvl9pPr marL="3655955" algn="l" defTabSz="9139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hyperlink" Target="https://www.wellworksforyoulogin.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8.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svg"/></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10135D4-D3A1-4556-B91B-4A12069D4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descr="Person Jogging Uphill">
            <a:extLst>
              <a:ext uri="{FF2B5EF4-FFF2-40B4-BE49-F238E27FC236}">
                <a16:creationId xmlns:a16="http://schemas.microsoft.com/office/drawing/2014/main" id="{538E2C23-A88A-C637-0F33-CC29FEEB93E8}"/>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284" r="-1" b="-1"/>
          <a:stretch/>
        </p:blipFill>
        <p:spPr>
          <a:xfrm>
            <a:off x="20" y="-1"/>
            <a:ext cx="12191980" cy="6858001"/>
          </a:xfrm>
          <a:prstGeom prst="rect">
            <a:avLst/>
          </a:prstGeom>
        </p:spPr>
      </p:pic>
      <p:sp>
        <p:nvSpPr>
          <p:cNvPr id="11" name="Rectangle 10">
            <a:extLst>
              <a:ext uri="{FF2B5EF4-FFF2-40B4-BE49-F238E27FC236}">
                <a16:creationId xmlns:a16="http://schemas.microsoft.com/office/drawing/2014/main" id="{A9CCD9CD-49AE-3D3E-923B-81ECD3FBF7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2015" y="-752015"/>
            <a:ext cx="6858000" cy="8362030"/>
          </a:xfrm>
          <a:prstGeom prst="rect">
            <a:avLst/>
          </a:prstGeom>
          <a:gradFill>
            <a:gsLst>
              <a:gs pos="0">
                <a:srgbClr val="000000">
                  <a:alpha val="0"/>
                </a:srgbClr>
              </a:gs>
              <a:gs pos="55000">
                <a:srgbClr val="000000">
                  <a:alpha val="50000"/>
                </a:srgbClr>
              </a:gs>
              <a:gs pos="100000">
                <a:srgbClr val="000000">
                  <a:alpha val="6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D6B70A-7A85-D677-258B-BF9E868DFA02}"/>
              </a:ext>
            </a:extLst>
          </p:cNvPr>
          <p:cNvSpPr>
            <a:spLocks noGrp="1"/>
          </p:cNvSpPr>
          <p:nvPr>
            <p:ph type="ctrTitle"/>
          </p:nvPr>
        </p:nvSpPr>
        <p:spPr>
          <a:xfrm>
            <a:off x="626918" y="3429000"/>
            <a:ext cx="4506064" cy="1888742"/>
          </a:xfrm>
        </p:spPr>
        <p:txBody>
          <a:bodyPr>
            <a:normAutofit fontScale="90000"/>
          </a:bodyPr>
          <a:lstStyle/>
          <a:p>
            <a:pPr algn="l"/>
            <a:r>
              <a:rPr lang="en-US" sz="3700" dirty="0">
                <a:solidFill>
                  <a:srgbClr val="FFFFFF"/>
                </a:solidFill>
              </a:rPr>
              <a:t>Grand Adventure Walking Challenge Details for HR Administrators</a:t>
            </a:r>
          </a:p>
        </p:txBody>
      </p:sp>
      <p:sp>
        <p:nvSpPr>
          <p:cNvPr id="3" name="Subtitle 2">
            <a:extLst>
              <a:ext uri="{FF2B5EF4-FFF2-40B4-BE49-F238E27FC236}">
                <a16:creationId xmlns:a16="http://schemas.microsoft.com/office/drawing/2014/main" id="{C4AF8768-5FF3-1D49-FF13-3DF5D174C5A0}"/>
              </a:ext>
            </a:extLst>
          </p:cNvPr>
          <p:cNvSpPr>
            <a:spLocks noGrp="1"/>
          </p:cNvSpPr>
          <p:nvPr>
            <p:ph type="subTitle" idx="1"/>
          </p:nvPr>
        </p:nvSpPr>
        <p:spPr>
          <a:xfrm>
            <a:off x="626916" y="5428229"/>
            <a:ext cx="4506066" cy="899643"/>
          </a:xfrm>
        </p:spPr>
        <p:txBody>
          <a:bodyPr>
            <a:normAutofit/>
          </a:bodyPr>
          <a:lstStyle/>
          <a:p>
            <a:pPr algn="l"/>
            <a:r>
              <a:rPr lang="en-US">
                <a:solidFill>
                  <a:srgbClr val="FFFFFF"/>
                </a:solidFill>
              </a:rPr>
              <a:t>VBA Benefits Corp. &amp; Wellworks for You</a:t>
            </a:r>
          </a:p>
          <a:p>
            <a:pPr algn="l"/>
            <a:r>
              <a:rPr lang="en-US">
                <a:solidFill>
                  <a:srgbClr val="FFFFFF"/>
                </a:solidFill>
              </a:rPr>
              <a:t>March 24, 2025</a:t>
            </a:r>
          </a:p>
        </p:txBody>
      </p:sp>
    </p:spTree>
    <p:extLst>
      <p:ext uri="{BB962C8B-B14F-4D97-AF65-F5344CB8AC3E}">
        <p14:creationId xmlns:p14="http://schemas.microsoft.com/office/powerpoint/2010/main" val="41048690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961259D-605E-E200-FF9F-7C8C71D7C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River running through an empty valley">
            <a:extLst>
              <a:ext uri="{FF2B5EF4-FFF2-40B4-BE49-F238E27FC236}">
                <a16:creationId xmlns:a16="http://schemas.microsoft.com/office/drawing/2014/main" id="{2518D251-3351-BA69-12EA-6AF68F81BB8C}"/>
              </a:ext>
            </a:extLst>
          </p:cNvPr>
          <p:cNvPicPr>
            <a:picLocks noChangeAspect="1"/>
          </p:cNvPicPr>
          <p:nvPr/>
        </p:nvPicPr>
        <p:blipFill>
          <a:blip r:embed="rId2"/>
          <a:srcRect l="15634" r="26773" b="1"/>
          <a:stretch/>
        </p:blipFill>
        <p:spPr>
          <a:xfrm>
            <a:off x="7345680" y="10"/>
            <a:ext cx="4846320" cy="6857990"/>
          </a:xfrm>
          <a:prstGeom prst="rect">
            <a:avLst/>
          </a:prstGeom>
        </p:spPr>
      </p:pic>
      <p:sp>
        <p:nvSpPr>
          <p:cNvPr id="2" name="Title 1">
            <a:extLst>
              <a:ext uri="{FF2B5EF4-FFF2-40B4-BE49-F238E27FC236}">
                <a16:creationId xmlns:a16="http://schemas.microsoft.com/office/drawing/2014/main" id="{A4937B8F-D7D8-1969-32BE-3877F41BC84C}"/>
              </a:ext>
            </a:extLst>
          </p:cNvPr>
          <p:cNvSpPr>
            <a:spLocks noGrp="1"/>
          </p:cNvSpPr>
          <p:nvPr>
            <p:ph type="title"/>
          </p:nvPr>
        </p:nvSpPr>
        <p:spPr>
          <a:xfrm>
            <a:off x="612648" y="600075"/>
            <a:ext cx="6035040" cy="1529932"/>
          </a:xfrm>
        </p:spPr>
        <p:txBody>
          <a:bodyPr anchor="b">
            <a:normAutofit/>
          </a:bodyPr>
          <a:lstStyle/>
          <a:p>
            <a:r>
              <a:rPr lang="en-US" dirty="0"/>
              <a:t>Challenge Details</a:t>
            </a:r>
          </a:p>
        </p:txBody>
      </p:sp>
      <p:sp>
        <p:nvSpPr>
          <p:cNvPr id="3" name="Content Placeholder 2">
            <a:extLst>
              <a:ext uri="{FF2B5EF4-FFF2-40B4-BE49-F238E27FC236}">
                <a16:creationId xmlns:a16="http://schemas.microsoft.com/office/drawing/2014/main" id="{16579E6C-1BBD-80C4-FDB5-F64EEC59A5DE}"/>
              </a:ext>
            </a:extLst>
          </p:cNvPr>
          <p:cNvSpPr>
            <a:spLocks noGrp="1"/>
          </p:cNvSpPr>
          <p:nvPr>
            <p:ph idx="1"/>
          </p:nvPr>
        </p:nvSpPr>
        <p:spPr>
          <a:xfrm>
            <a:off x="612648" y="2212848"/>
            <a:ext cx="6035040" cy="4096512"/>
          </a:xfrm>
        </p:spPr>
        <p:txBody>
          <a:bodyPr>
            <a:normAutofit/>
          </a:bodyPr>
          <a:lstStyle/>
          <a:p>
            <a:r>
              <a:rPr lang="en-US" sz="1800"/>
              <a:t>What is it:  Virtual Walking Challenge through Grand Canyon </a:t>
            </a:r>
          </a:p>
          <a:p>
            <a:r>
              <a:rPr lang="en-US" sz="1800"/>
              <a:t>When:  April 7</a:t>
            </a:r>
            <a:r>
              <a:rPr lang="en-US" sz="1800" baseline="30000"/>
              <a:t>th</a:t>
            </a:r>
            <a:r>
              <a:rPr lang="en-US" sz="1800"/>
              <a:t> through May 4</a:t>
            </a:r>
            <a:r>
              <a:rPr lang="en-US" sz="1800" baseline="30000"/>
              <a:t>th</a:t>
            </a:r>
            <a:r>
              <a:rPr lang="en-US" sz="1800"/>
              <a:t> </a:t>
            </a:r>
          </a:p>
          <a:p>
            <a:r>
              <a:rPr lang="en-US" sz="1800"/>
              <a:t>Who:  Employees with medical coverage through your bank/employer sponsored by VBA Benefits Corp.</a:t>
            </a:r>
          </a:p>
          <a:p>
            <a:r>
              <a:rPr lang="en-US" sz="1800"/>
              <a:t>How:  Employees sign up through the Wellworks for You portal/app</a:t>
            </a:r>
          </a:p>
          <a:p>
            <a:endParaRPr lang="en-US" sz="1800"/>
          </a:p>
        </p:txBody>
      </p:sp>
    </p:spTree>
    <p:extLst>
      <p:ext uri="{BB962C8B-B14F-4D97-AF65-F5344CB8AC3E}">
        <p14:creationId xmlns:p14="http://schemas.microsoft.com/office/powerpoint/2010/main" val="3627661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961259D-605E-E200-FF9F-7C8C71D7C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nalyzing medical x-ray results">
            <a:extLst>
              <a:ext uri="{FF2B5EF4-FFF2-40B4-BE49-F238E27FC236}">
                <a16:creationId xmlns:a16="http://schemas.microsoft.com/office/drawing/2014/main" id="{2842D946-E393-E860-5A65-F55BCCB73C89}"/>
              </a:ext>
            </a:extLst>
          </p:cNvPr>
          <p:cNvPicPr>
            <a:picLocks noChangeAspect="1"/>
          </p:cNvPicPr>
          <p:nvPr/>
        </p:nvPicPr>
        <p:blipFill>
          <a:blip r:embed="rId2"/>
          <a:srcRect l="38675" r="14154" b="-1"/>
          <a:stretch/>
        </p:blipFill>
        <p:spPr>
          <a:xfrm>
            <a:off x="7345680" y="10"/>
            <a:ext cx="4846320" cy="6857990"/>
          </a:xfrm>
          <a:prstGeom prst="rect">
            <a:avLst/>
          </a:prstGeom>
        </p:spPr>
      </p:pic>
      <p:sp>
        <p:nvSpPr>
          <p:cNvPr id="2" name="Title 1">
            <a:extLst>
              <a:ext uri="{FF2B5EF4-FFF2-40B4-BE49-F238E27FC236}">
                <a16:creationId xmlns:a16="http://schemas.microsoft.com/office/drawing/2014/main" id="{ADC74164-FDDB-B3D0-6553-DC94D480770D}"/>
              </a:ext>
            </a:extLst>
          </p:cNvPr>
          <p:cNvSpPr>
            <a:spLocks noGrp="1"/>
          </p:cNvSpPr>
          <p:nvPr>
            <p:ph type="title"/>
          </p:nvPr>
        </p:nvSpPr>
        <p:spPr>
          <a:xfrm>
            <a:off x="612648" y="600075"/>
            <a:ext cx="6035040" cy="1529932"/>
          </a:xfrm>
        </p:spPr>
        <p:txBody>
          <a:bodyPr anchor="b">
            <a:normAutofit/>
          </a:bodyPr>
          <a:lstStyle/>
          <a:p>
            <a:r>
              <a:rPr lang="en-US" dirty="0"/>
              <a:t>How do employees sign up?</a:t>
            </a:r>
          </a:p>
        </p:txBody>
      </p:sp>
      <p:sp>
        <p:nvSpPr>
          <p:cNvPr id="3" name="Content Placeholder 2">
            <a:extLst>
              <a:ext uri="{FF2B5EF4-FFF2-40B4-BE49-F238E27FC236}">
                <a16:creationId xmlns:a16="http://schemas.microsoft.com/office/drawing/2014/main" id="{BC00F415-64D0-867D-7D8B-F5E8BE050093}"/>
              </a:ext>
            </a:extLst>
          </p:cNvPr>
          <p:cNvSpPr>
            <a:spLocks noGrp="1"/>
          </p:cNvSpPr>
          <p:nvPr>
            <p:ph idx="1"/>
          </p:nvPr>
        </p:nvSpPr>
        <p:spPr>
          <a:xfrm>
            <a:off x="612648" y="2212848"/>
            <a:ext cx="6035040" cy="4096512"/>
          </a:xfrm>
        </p:spPr>
        <p:txBody>
          <a:bodyPr>
            <a:normAutofit/>
          </a:bodyPr>
          <a:lstStyle/>
          <a:p>
            <a:pPr>
              <a:lnSpc>
                <a:spcPct val="110000"/>
              </a:lnSpc>
            </a:pPr>
            <a:r>
              <a:rPr lang="en-US" sz="1500" dirty="0"/>
              <a:t>Employers that have medical coverage through VBA Benefits Corp. have own </a:t>
            </a:r>
            <a:r>
              <a:rPr lang="en-US" sz="1500" dirty="0" err="1"/>
              <a:t>Wellworks</a:t>
            </a:r>
            <a:r>
              <a:rPr lang="en-US" sz="1500" dirty="0"/>
              <a:t> for You portal already set up and ready for the challenge</a:t>
            </a:r>
          </a:p>
          <a:p>
            <a:pPr>
              <a:lnSpc>
                <a:spcPct val="110000"/>
              </a:lnSpc>
            </a:pPr>
            <a:r>
              <a:rPr lang="en-US" sz="1500" dirty="0"/>
              <a:t>The challenge is open March 24</a:t>
            </a:r>
            <a:r>
              <a:rPr lang="en-US" sz="1500" baseline="30000" dirty="0"/>
              <a:t>th</a:t>
            </a:r>
            <a:r>
              <a:rPr lang="en-US" sz="1500" dirty="0"/>
              <a:t> for employees to sign up to participate for the April 7</a:t>
            </a:r>
            <a:r>
              <a:rPr lang="en-US" sz="1500" baseline="30000" dirty="0"/>
              <a:t>th</a:t>
            </a:r>
            <a:r>
              <a:rPr lang="en-US" sz="1500" dirty="0"/>
              <a:t> launch</a:t>
            </a:r>
          </a:p>
          <a:p>
            <a:pPr>
              <a:lnSpc>
                <a:spcPct val="110000"/>
              </a:lnSpc>
            </a:pPr>
            <a:r>
              <a:rPr lang="en-US" sz="1500" dirty="0"/>
              <a:t>Send initial communications launch flyer to employees detailing the challenge and how to log into </a:t>
            </a:r>
            <a:r>
              <a:rPr lang="en-US" sz="1500" dirty="0" err="1"/>
              <a:t>Wellworks</a:t>
            </a:r>
            <a:r>
              <a:rPr lang="en-US" sz="1500" dirty="0"/>
              <a:t> for You - located on VBA Well-being microsite </a:t>
            </a:r>
          </a:p>
          <a:p>
            <a:pPr>
              <a:lnSpc>
                <a:spcPct val="110000"/>
              </a:lnSpc>
            </a:pPr>
            <a:r>
              <a:rPr lang="en-US" sz="1500" dirty="0"/>
              <a:t>Employee selects “SIGN IN” and use work email as username and birthdate (MMDDYYYY) as temporary password.  System will prompt to change password immediately. Once in the site, “Challenges” icon will be located in bottom banner and sign up as well as connect activity tracker</a:t>
            </a:r>
            <a:r>
              <a:rPr lang="en-US" sz="1500"/>
              <a:t>/device</a:t>
            </a:r>
            <a:endParaRPr lang="en-US" sz="1500" dirty="0"/>
          </a:p>
        </p:txBody>
      </p:sp>
    </p:spTree>
    <p:extLst>
      <p:ext uri="{BB962C8B-B14F-4D97-AF65-F5344CB8AC3E}">
        <p14:creationId xmlns:p14="http://schemas.microsoft.com/office/powerpoint/2010/main" val="19678998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ED370E-A63A-43CF-AAE3-076053E6E924}"/>
              </a:ext>
            </a:extLst>
          </p:cNvPr>
          <p:cNvPicPr>
            <a:picLocks noChangeAspect="1"/>
          </p:cNvPicPr>
          <p:nvPr/>
        </p:nvPicPr>
        <p:blipFill>
          <a:blip r:embed="rId3">
            <a:extLst>
              <a:ext uri="{28A0092B-C50C-407E-A947-70E740481C1C}">
                <a14:useLocalDpi xmlns:a14="http://schemas.microsoft.com/office/drawing/2010/main" val="0"/>
              </a:ext>
            </a:extLst>
          </a:blip>
          <a:srcRect l="94" r="94"/>
          <a:stretch/>
        </p:blipFill>
        <p:spPr>
          <a:xfrm>
            <a:off x="1588" y="893"/>
            <a:ext cx="12188825" cy="6856214"/>
          </a:xfrm>
          <a:prstGeom prst="rect">
            <a:avLst/>
          </a:prstGeom>
        </p:spPr>
      </p:pic>
      <p:sp>
        <p:nvSpPr>
          <p:cNvPr id="33" name="Rectangle: Rounded Corners 32">
            <a:extLst>
              <a:ext uri="{FF2B5EF4-FFF2-40B4-BE49-F238E27FC236}">
                <a16:creationId xmlns:a16="http://schemas.microsoft.com/office/drawing/2014/main" id="{B926AC30-57EB-442B-AF2D-CE19ADD04020}"/>
              </a:ext>
            </a:extLst>
          </p:cNvPr>
          <p:cNvSpPr/>
          <p:nvPr/>
        </p:nvSpPr>
        <p:spPr>
          <a:xfrm>
            <a:off x="5715100" y="893"/>
            <a:ext cx="6322954" cy="1344829"/>
          </a:xfrm>
          <a:prstGeom prst="roundRect">
            <a:avLst/>
          </a:prstGeom>
          <a:solidFill>
            <a:srgbClr val="DC09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p>
        </p:txBody>
      </p:sp>
      <p:sp>
        <p:nvSpPr>
          <p:cNvPr id="12" name="Shape 78">
            <a:extLst>
              <a:ext uri="{FF2B5EF4-FFF2-40B4-BE49-F238E27FC236}">
                <a16:creationId xmlns:a16="http://schemas.microsoft.com/office/drawing/2014/main" id="{3947A05D-FDEE-4832-80BC-BB79E3837708}"/>
              </a:ext>
            </a:extLst>
          </p:cNvPr>
          <p:cNvSpPr txBox="1">
            <a:spLocks/>
          </p:cNvSpPr>
          <p:nvPr/>
        </p:nvSpPr>
        <p:spPr>
          <a:xfrm>
            <a:off x="1588" y="133628"/>
            <a:ext cx="12188825" cy="503758"/>
          </a:xfrm>
          <a:prstGeom prst="rect">
            <a:avLst/>
          </a:prstGeom>
        </p:spPr>
        <p:txBody>
          <a:bodyPr spcFirstLastPara="1" vert="horz" wrap="square" lIns="91401" tIns="91401" rIns="91401" bIns="91401" rtlCol="0" anchor="b"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endParaRPr lang="en-US" sz="2000" b="1" dirty="0">
              <a:solidFill>
                <a:srgbClr val="00C5C1"/>
              </a:solidFill>
              <a:latin typeface="Lato Regular"/>
              <a:cs typeface="Lato Regular"/>
            </a:endParaRPr>
          </a:p>
        </p:txBody>
      </p:sp>
      <p:sp>
        <p:nvSpPr>
          <p:cNvPr id="18" name="Text Box 2">
            <a:extLst>
              <a:ext uri="{FF2B5EF4-FFF2-40B4-BE49-F238E27FC236}">
                <a16:creationId xmlns:a16="http://schemas.microsoft.com/office/drawing/2014/main" id="{25CF4D0B-140A-4B8A-B3FD-9D01BD92D9B5}"/>
              </a:ext>
            </a:extLst>
          </p:cNvPr>
          <p:cNvSpPr txBox="1">
            <a:spLocks noChangeArrowheads="1"/>
          </p:cNvSpPr>
          <p:nvPr/>
        </p:nvSpPr>
        <p:spPr bwMode="auto">
          <a:xfrm>
            <a:off x="6096000" y="256674"/>
            <a:ext cx="5686872" cy="676015"/>
          </a:xfrm>
          <a:prstGeom prst="rect">
            <a:avLst/>
          </a:prstGeom>
          <a:noFill/>
          <a:ln w="9525">
            <a:noFill/>
            <a:miter lim="800000"/>
            <a:headEnd/>
            <a:tailEnd/>
          </a:ln>
        </p:spPr>
        <p:txBody>
          <a:bodyPr rot="0" vert="horz" wrap="square" lIns="91416" tIns="45708" rIns="91416" bIns="45708" anchor="t" anchorCtr="0">
            <a:noAutofit/>
          </a:bodyPr>
          <a:lstStyle/>
          <a:p>
            <a:pPr>
              <a:lnSpc>
                <a:spcPts val="3000"/>
              </a:lnSpc>
            </a:pPr>
            <a:r>
              <a:rPr lang="en-US" sz="2800" dirty="0">
                <a:solidFill>
                  <a:srgbClr val="FFFFFF"/>
                </a:solidFill>
                <a:latin typeface="Franklin Gothic Medium" panose="020B0603020102020204" pitchFamily="34" charset="0"/>
              </a:rPr>
              <a:t>Let’s view </a:t>
            </a:r>
            <a:r>
              <a:rPr lang="en-US" sz="2800" dirty="0">
                <a:solidFill>
                  <a:schemeClr val="bg1"/>
                </a:solidFill>
                <a:latin typeface="Franklin Gothic Medium" panose="020B0603020102020204" pitchFamily="34" charset="0"/>
              </a:rPr>
              <a:t>the </a:t>
            </a:r>
            <a:r>
              <a:rPr lang="en-US" sz="2800" dirty="0">
                <a:solidFill>
                  <a:schemeClr val="bg1"/>
                </a:solidFill>
                <a:latin typeface="Franklin Gothic Medium" panose="020B0603020102020204" pitchFamily="34" charset="0"/>
                <a:hlinkClick r:id="rId4">
                  <a:extLst>
                    <a:ext uri="{A12FA001-AC4F-418D-AE19-62706E023703}">
                      <ahyp:hlinkClr xmlns:ahyp="http://schemas.microsoft.com/office/drawing/2018/hyperlinkcolor" val="tx"/>
                    </a:ext>
                  </a:extLst>
                </a:hlinkClick>
              </a:rPr>
              <a:t>Wellworks Portal</a:t>
            </a:r>
            <a:r>
              <a:rPr lang="en-US" sz="2800" dirty="0">
                <a:solidFill>
                  <a:schemeClr val="bg1"/>
                </a:solidFill>
                <a:latin typeface="Franklin Gothic Medium" panose="020B0603020102020204" pitchFamily="34" charset="0"/>
              </a:rPr>
              <a:t> and Challenge Dashboard</a:t>
            </a:r>
            <a:r>
              <a:rPr lang="en-US" sz="2800" dirty="0">
                <a:solidFill>
                  <a:srgbClr val="FFFFFF"/>
                </a:solidFill>
                <a:latin typeface="Franklin Gothic Medium" panose="020B0603020102020204" pitchFamily="34" charset="0"/>
              </a:rPr>
              <a:t>!</a:t>
            </a:r>
          </a:p>
        </p:txBody>
      </p:sp>
    </p:spTree>
    <p:extLst>
      <p:ext uri="{BB962C8B-B14F-4D97-AF65-F5344CB8AC3E}">
        <p14:creationId xmlns:p14="http://schemas.microsoft.com/office/powerpoint/2010/main" val="211469880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FC07E8-D7B4-267F-948B-FADC3431F57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824"/>
          <a:stretch/>
        </p:blipFill>
        <p:spPr bwMode="auto">
          <a:xfrm>
            <a:off x="6808153" y="686513"/>
            <a:ext cx="2527861" cy="520518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B1544E70-1EFE-DB87-51A2-8C1044EB90A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26" t="4825"/>
          <a:stretch/>
        </p:blipFill>
        <p:spPr bwMode="auto">
          <a:xfrm>
            <a:off x="9397792" y="661107"/>
            <a:ext cx="2476659" cy="520518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14C1509F-AA92-2C6E-ADDE-A75E8FD89A33}"/>
              </a:ext>
            </a:extLst>
          </p:cNvPr>
          <p:cNvSpPr txBox="1"/>
          <p:nvPr/>
        </p:nvSpPr>
        <p:spPr>
          <a:xfrm>
            <a:off x="763389" y="686513"/>
            <a:ext cx="3455124" cy="1066959"/>
          </a:xfrm>
          <a:prstGeom prst="rect">
            <a:avLst/>
          </a:prstGeom>
          <a:noFill/>
        </p:spPr>
        <p:txBody>
          <a:bodyPr wrap="square">
            <a:spAutoFit/>
          </a:bodyPr>
          <a:lstStyle/>
          <a:p>
            <a:pPr defTabSz="914217">
              <a:lnSpc>
                <a:spcPts val="3799"/>
              </a:lnSpc>
            </a:pPr>
            <a:r>
              <a:rPr lang="en-US" sz="3599" b="1" cap="all" dirty="0">
                <a:solidFill>
                  <a:srgbClr val="DC0962"/>
                </a:solidFill>
                <a:latin typeface="Franklin Gothic Demi" panose="020B0603020102020204" pitchFamily="34" charset="0"/>
              </a:rPr>
              <a:t>SYNC YOUR DEVICE!</a:t>
            </a:r>
            <a:endParaRPr lang="en-US" sz="3599" dirty="0">
              <a:solidFill>
                <a:srgbClr val="7F7F7F"/>
              </a:solidFill>
              <a:latin typeface="Franklin Gothic Book" panose="020B0503020102020204" pitchFamily="34" charset="0"/>
            </a:endParaRPr>
          </a:p>
        </p:txBody>
      </p:sp>
      <p:sp>
        <p:nvSpPr>
          <p:cNvPr id="7" name="TextBox 6">
            <a:extLst>
              <a:ext uri="{FF2B5EF4-FFF2-40B4-BE49-F238E27FC236}">
                <a16:creationId xmlns:a16="http://schemas.microsoft.com/office/drawing/2014/main" id="{FECE9AC9-8FC9-C4A0-9D83-8DEB4E90165C}"/>
              </a:ext>
            </a:extLst>
          </p:cNvPr>
          <p:cNvSpPr txBox="1"/>
          <p:nvPr/>
        </p:nvSpPr>
        <p:spPr>
          <a:xfrm>
            <a:off x="763389" y="1953965"/>
            <a:ext cx="3047207" cy="2996269"/>
          </a:xfrm>
          <a:prstGeom prst="rect">
            <a:avLst/>
          </a:prstGeom>
          <a:noFill/>
        </p:spPr>
        <p:txBody>
          <a:bodyPr wrap="square" rtlCol="0">
            <a:spAutoFit/>
          </a:bodyPr>
          <a:lstStyle/>
          <a:p>
            <a:pPr defTabSz="914217">
              <a:lnSpc>
                <a:spcPct val="107000"/>
              </a:lnSpc>
              <a:spcBef>
                <a:spcPts val="1200"/>
              </a:spcBef>
            </a:pPr>
            <a:r>
              <a:rPr lang="en-US" sz="1600" dirty="0">
                <a:solidFill>
                  <a:srgbClr val="262626"/>
                </a:solidFill>
                <a:latin typeface="Franklin Gothic Book" panose="020B0503020102020204" pitchFamily="34" charset="0"/>
                <a:ea typeface="Times New Roman" panose="02020603050405020304" pitchFamily="18" charset="0"/>
                <a:cs typeface="Arial" panose="020B0604020202020204" pitchFamily="34" charset="0"/>
              </a:rPr>
              <a:t>Sync your device or everyday fitness app to the </a:t>
            </a:r>
            <a:r>
              <a:rPr lang="en-US" sz="1600" b="1" dirty="0">
                <a:solidFill>
                  <a:srgbClr val="262626"/>
                </a:solidFill>
                <a:latin typeface="Franklin Gothic Book" panose="020B0503020102020204" pitchFamily="34" charset="0"/>
                <a:ea typeface="Times New Roman" panose="02020603050405020304" pitchFamily="18" charset="0"/>
                <a:cs typeface="Arial" panose="020B0604020202020204" pitchFamily="34" charset="0"/>
              </a:rPr>
              <a:t>Wellness Portal or Mobile App</a:t>
            </a:r>
            <a:r>
              <a:rPr lang="en-US" sz="1600" dirty="0">
                <a:solidFill>
                  <a:srgbClr val="262626"/>
                </a:solidFill>
                <a:latin typeface="Franklin Gothic Book" panose="020B0503020102020204" pitchFamily="34" charset="0"/>
                <a:ea typeface="Times New Roman" panose="02020603050405020304" pitchFamily="18" charset="0"/>
                <a:cs typeface="Arial" panose="020B0604020202020204" pitchFamily="34" charset="0"/>
              </a:rPr>
              <a:t>. Click </a:t>
            </a:r>
            <a:r>
              <a:rPr lang="en-US" sz="1600" b="1" dirty="0">
                <a:solidFill>
                  <a:srgbClr val="262626"/>
                </a:solidFill>
                <a:latin typeface="Franklin Gothic Book" panose="020B0503020102020204" pitchFamily="34" charset="0"/>
                <a:ea typeface="Times New Roman" panose="02020603050405020304" pitchFamily="18" charset="0"/>
                <a:cs typeface="Arial" panose="020B0604020202020204" pitchFamily="34" charset="0"/>
              </a:rPr>
              <a:t>Device/App Connect </a:t>
            </a:r>
            <a:r>
              <a:rPr lang="en-US" sz="1600" dirty="0">
                <a:solidFill>
                  <a:srgbClr val="262626"/>
                </a:solidFill>
                <a:latin typeface="Franklin Gothic Book" panose="020B0503020102020204" pitchFamily="34" charset="0"/>
                <a:ea typeface="Times New Roman" panose="02020603050405020304" pitchFamily="18" charset="0"/>
                <a:cs typeface="Arial" panose="020B0604020202020204" pitchFamily="34" charset="0"/>
              </a:rPr>
              <a:t>from the portal homepage, locate your device and follow the prompts to sync with the Wellness Portal.</a:t>
            </a:r>
          </a:p>
          <a:p>
            <a:pPr defTabSz="914217">
              <a:lnSpc>
                <a:spcPct val="107000"/>
              </a:lnSpc>
              <a:spcBef>
                <a:spcPts val="1200"/>
              </a:spcBef>
            </a:pPr>
            <a:r>
              <a:rPr lang="en-US" sz="1400" b="1" dirty="0">
                <a:solidFill>
                  <a:srgbClr val="262626"/>
                </a:solidFill>
                <a:latin typeface="Franklin Gothic Book" panose="020B0503020102020204" pitchFamily="34" charset="0"/>
                <a:ea typeface="Calibri" panose="020F0502020204030204" pitchFamily="34" charset="0"/>
                <a:cs typeface="Arial" panose="020B0604020202020204" pitchFamily="34" charset="0"/>
              </a:rPr>
              <a:t>NOTE: </a:t>
            </a:r>
            <a:r>
              <a:rPr lang="en-US" sz="1400" dirty="0">
                <a:solidFill>
                  <a:srgbClr val="262626"/>
                </a:solidFill>
                <a:latin typeface="Franklin Gothic Book" panose="020B0503020102020204" pitchFamily="34" charset="0"/>
                <a:ea typeface="Calibri" panose="020F0502020204030204" pitchFamily="34" charset="0"/>
                <a:cs typeface="Arial" panose="020B0604020202020204" pitchFamily="34" charset="0"/>
              </a:rPr>
              <a:t>Apple users </a:t>
            </a:r>
            <a:r>
              <a:rPr lang="en-US" sz="1400" b="1" dirty="0">
                <a:solidFill>
                  <a:srgbClr val="262626"/>
                </a:solidFill>
                <a:latin typeface="Franklin Gothic Book" panose="020B0503020102020204" pitchFamily="34" charset="0"/>
                <a:ea typeface="Calibri" panose="020F0502020204030204" pitchFamily="34" charset="0"/>
                <a:cs typeface="Arial" panose="020B0604020202020204" pitchFamily="34" charset="0"/>
              </a:rPr>
              <a:t>must sync </a:t>
            </a:r>
            <a:r>
              <a:rPr lang="en-US" sz="1400" dirty="0">
                <a:solidFill>
                  <a:srgbClr val="262626"/>
                </a:solidFill>
                <a:latin typeface="Franklin Gothic Book" panose="020B0503020102020204" pitchFamily="34" charset="0"/>
                <a:ea typeface="Calibri" panose="020F0502020204030204" pitchFamily="34" charset="0"/>
                <a:cs typeface="Arial" panose="020B0604020202020204" pitchFamily="34" charset="0"/>
              </a:rPr>
              <a:t>via the </a:t>
            </a:r>
            <a:r>
              <a:rPr lang="en-US" sz="1400" b="1" dirty="0">
                <a:solidFill>
                  <a:srgbClr val="262626"/>
                </a:solidFill>
                <a:latin typeface="Franklin Gothic Book" panose="020B0503020102020204" pitchFamily="34" charset="0"/>
                <a:ea typeface="Calibri" panose="020F0502020204030204" pitchFamily="34" charset="0"/>
                <a:cs typeface="Arial" panose="020B0604020202020204" pitchFamily="34" charset="0"/>
              </a:rPr>
              <a:t>Wellworks For You mobile app </a:t>
            </a:r>
            <a:r>
              <a:rPr lang="en-US" sz="1400" dirty="0">
                <a:solidFill>
                  <a:srgbClr val="262626"/>
                </a:solidFill>
                <a:latin typeface="Franklin Gothic Book" panose="020B0503020102020204" pitchFamily="34" charset="0"/>
                <a:ea typeface="Calibri" panose="020F0502020204030204" pitchFamily="34" charset="0"/>
                <a:cs typeface="Arial" panose="020B0604020202020204" pitchFamily="34" charset="0"/>
              </a:rPr>
              <a:t>to transfer data from the </a:t>
            </a:r>
            <a:r>
              <a:rPr lang="en-US" sz="1400" b="1" dirty="0">
                <a:solidFill>
                  <a:srgbClr val="262626"/>
                </a:solidFill>
                <a:latin typeface="Franklin Gothic Book" panose="020B0503020102020204" pitchFamily="34" charset="0"/>
                <a:ea typeface="Calibri" panose="020F0502020204030204" pitchFamily="34" charset="0"/>
                <a:cs typeface="Arial" panose="020B0604020202020204" pitchFamily="34" charset="0"/>
              </a:rPr>
              <a:t>Apple Health App </a:t>
            </a:r>
            <a:r>
              <a:rPr lang="en-US" sz="1400" dirty="0">
                <a:solidFill>
                  <a:srgbClr val="262626"/>
                </a:solidFill>
                <a:latin typeface="Franklin Gothic Book" panose="020B0503020102020204" pitchFamily="34" charset="0"/>
                <a:ea typeface="Calibri" panose="020F0502020204030204" pitchFamily="34" charset="0"/>
                <a:cs typeface="Arial" panose="020B0604020202020204" pitchFamily="34" charset="0"/>
              </a:rPr>
              <a:t>and </a:t>
            </a:r>
            <a:r>
              <a:rPr lang="en-US" sz="1400" b="1" dirty="0">
                <a:solidFill>
                  <a:srgbClr val="262626"/>
                </a:solidFill>
                <a:latin typeface="Franklin Gothic Book" panose="020B0503020102020204" pitchFamily="34" charset="0"/>
                <a:ea typeface="Calibri" panose="020F0502020204030204" pitchFamily="34" charset="0"/>
                <a:cs typeface="Arial" panose="020B0604020202020204" pitchFamily="34" charset="0"/>
              </a:rPr>
              <a:t>Apple Watch</a:t>
            </a:r>
            <a:r>
              <a:rPr lang="en-US" sz="1400" dirty="0">
                <a:solidFill>
                  <a:srgbClr val="262626"/>
                </a:solidFill>
                <a:latin typeface="Franklin Gothic Book" panose="020B0503020102020204" pitchFamily="34" charset="0"/>
                <a:ea typeface="Calibri" panose="020F0502020204030204" pitchFamily="34" charset="0"/>
                <a:cs typeface="Arial" panose="020B0604020202020204" pitchFamily="34" charset="0"/>
              </a:rPr>
              <a:t>.</a:t>
            </a:r>
            <a:endParaRPr lang="en-US" sz="1400" i="1" dirty="0">
              <a:solidFill>
                <a:srgbClr val="262626"/>
              </a:solidFill>
              <a:latin typeface="Franklin Gothic Book" panose="020B0503020102020204" pitchFamily="34" charset="0"/>
              <a:ea typeface="Calibri" panose="020F050202020403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89013C6D-EC9F-9228-64BF-5D0AD5E1A3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8305" y="699215"/>
            <a:ext cx="2368070" cy="5179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753E0AE9-7535-7F92-7974-8A92014209B6}"/>
              </a:ext>
            </a:extLst>
          </p:cNvPr>
          <p:cNvSpPr/>
          <p:nvPr/>
        </p:nvSpPr>
        <p:spPr>
          <a:xfrm>
            <a:off x="4378305" y="2542032"/>
            <a:ext cx="1717695" cy="356616"/>
          </a:xfrm>
          <a:prstGeom prst="rect">
            <a:avLst/>
          </a:prstGeom>
          <a:noFill/>
          <a:ln w="57150">
            <a:solidFill>
              <a:srgbClr val="DC09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33675B8-AD28-68AB-62A8-579373FD6524}"/>
              </a:ext>
            </a:extLst>
          </p:cNvPr>
          <p:cNvSpPr txBox="1"/>
          <p:nvPr/>
        </p:nvSpPr>
        <p:spPr>
          <a:xfrm>
            <a:off x="704019" y="4950234"/>
            <a:ext cx="3165945" cy="1477328"/>
          </a:xfrm>
          <a:prstGeom prst="rect">
            <a:avLst/>
          </a:prstGeom>
          <a:noFill/>
        </p:spPr>
        <p:txBody>
          <a:bodyPr wrap="square" rtlCol="0">
            <a:spAutoFit/>
          </a:bodyPr>
          <a:lstStyle/>
          <a:p>
            <a:r>
              <a:rPr lang="en-US" dirty="0">
                <a:solidFill>
                  <a:srgbClr val="DC0962"/>
                </a:solidFill>
                <a:latin typeface="Franklin Gothic Medium" panose="020B0603020102020204" pitchFamily="34" charset="0"/>
              </a:rPr>
              <a:t>For more information, view the Device/App Sync Guide &amp; Troubleshooting Tips in the </a:t>
            </a:r>
            <a:r>
              <a:rPr lang="en-US" b="1" dirty="0">
                <a:solidFill>
                  <a:srgbClr val="DC0962"/>
                </a:solidFill>
                <a:latin typeface="Franklin Gothic Medium" panose="020B0603020102020204" pitchFamily="34" charset="0"/>
              </a:rPr>
              <a:t>Wellness Locker</a:t>
            </a:r>
            <a:r>
              <a:rPr lang="en-US" dirty="0">
                <a:solidFill>
                  <a:srgbClr val="DC0962"/>
                </a:solidFill>
                <a:latin typeface="Franklin Gothic Medium" panose="020B0603020102020204" pitchFamily="34" charset="0"/>
              </a:rPr>
              <a:t>!</a:t>
            </a:r>
          </a:p>
          <a:p>
            <a:endParaRPr lang="en-US" dirty="0"/>
          </a:p>
        </p:txBody>
      </p:sp>
    </p:spTree>
    <p:extLst>
      <p:ext uri="{BB962C8B-B14F-4D97-AF65-F5344CB8AC3E}">
        <p14:creationId xmlns:p14="http://schemas.microsoft.com/office/powerpoint/2010/main" val="27430357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2166A-9D7D-35EB-22A1-02921BDFE281}"/>
              </a:ext>
            </a:extLst>
          </p:cNvPr>
          <p:cNvSpPr>
            <a:spLocks noGrp="1"/>
          </p:cNvSpPr>
          <p:nvPr>
            <p:ph type="title"/>
          </p:nvPr>
        </p:nvSpPr>
        <p:spPr/>
        <p:txBody>
          <a:bodyPr/>
          <a:lstStyle/>
          <a:p>
            <a:r>
              <a:rPr lang="en-US" dirty="0"/>
              <a:t>What we need from HR</a:t>
            </a:r>
          </a:p>
        </p:txBody>
      </p:sp>
      <p:graphicFrame>
        <p:nvGraphicFramePr>
          <p:cNvPr id="5" name="Content Placeholder 2">
            <a:extLst>
              <a:ext uri="{FF2B5EF4-FFF2-40B4-BE49-F238E27FC236}">
                <a16:creationId xmlns:a16="http://schemas.microsoft.com/office/drawing/2014/main" id="{147341F4-BD08-189F-62B5-C0EF6A2DE1FA}"/>
              </a:ext>
            </a:extLst>
          </p:cNvPr>
          <p:cNvGraphicFramePr>
            <a:graphicFrameLocks noGrp="1"/>
          </p:cNvGraphicFramePr>
          <p:nvPr>
            <p:ph idx="1"/>
          </p:nvPr>
        </p:nvGraphicFramePr>
        <p:xfrm>
          <a:off x="612647" y="1715532"/>
          <a:ext cx="10653579" cy="45938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82174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1869F-9582-0043-3F77-CC82ED86B7E1}"/>
            </a:ext>
          </a:extLst>
        </p:cNvPr>
        <p:cNvGrpSpPr/>
        <p:nvPr/>
      </p:nvGrpSpPr>
      <p:grpSpPr>
        <a:xfrm>
          <a:off x="0" y="0"/>
          <a:ext cx="0" cy="0"/>
          <a:chOff x="0" y="0"/>
          <a:chExt cx="0" cy="0"/>
        </a:xfrm>
      </p:grpSpPr>
      <p:pic>
        <p:nvPicPr>
          <p:cNvPr id="14" name="Picture 125">
            <a:extLst>
              <a:ext uri="{FF2B5EF4-FFF2-40B4-BE49-F238E27FC236}">
                <a16:creationId xmlns:a16="http://schemas.microsoft.com/office/drawing/2014/main" id="{D4C44542-F3DF-FB04-D608-1F46D7CA8E0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rot="5400000">
            <a:off x="9308791" y="1855742"/>
            <a:ext cx="2559771" cy="1350990"/>
          </a:xfrm>
          <a:prstGeom prst="rect">
            <a:avLst/>
          </a:prstGeom>
        </p:spPr>
      </p:pic>
      <p:sp>
        <p:nvSpPr>
          <p:cNvPr id="2" name="TextBox 1">
            <a:extLst>
              <a:ext uri="{FF2B5EF4-FFF2-40B4-BE49-F238E27FC236}">
                <a16:creationId xmlns:a16="http://schemas.microsoft.com/office/drawing/2014/main" id="{422FEDEA-6302-21C3-7E24-A9FAE6D1CB2E}"/>
              </a:ext>
            </a:extLst>
          </p:cNvPr>
          <p:cNvSpPr txBox="1"/>
          <p:nvPr/>
        </p:nvSpPr>
        <p:spPr>
          <a:xfrm>
            <a:off x="1361786" y="509166"/>
            <a:ext cx="9468428" cy="502702"/>
          </a:xfrm>
          <a:prstGeom prst="rect">
            <a:avLst/>
          </a:prstGeom>
          <a:noFill/>
        </p:spPr>
        <p:txBody>
          <a:bodyPr wrap="square" rtlCol="0">
            <a:spAutoFit/>
          </a:bodyPr>
          <a:lstStyle/>
          <a:p>
            <a:pPr algn="ctr" defTabSz="914217">
              <a:lnSpc>
                <a:spcPts val="3200"/>
              </a:lnSpc>
              <a:spcAft>
                <a:spcPts val="750"/>
              </a:spcAft>
              <a:defRPr/>
            </a:pPr>
            <a:r>
              <a:rPr lang="en-US" sz="3200" dirty="0">
                <a:solidFill>
                  <a:srgbClr val="DC0962"/>
                </a:solidFill>
                <a:latin typeface="Franklin Gothic Medium" panose="020B0603020102020204" pitchFamily="34" charset="0"/>
              </a:rPr>
              <a:t>Reporting Sample – Challenge Incentive</a:t>
            </a:r>
          </a:p>
        </p:txBody>
      </p:sp>
      <p:pic>
        <p:nvPicPr>
          <p:cNvPr id="4" name="Picture 3">
            <a:extLst>
              <a:ext uri="{FF2B5EF4-FFF2-40B4-BE49-F238E27FC236}">
                <a16:creationId xmlns:a16="http://schemas.microsoft.com/office/drawing/2014/main" id="{4A3178D1-CE60-BC7B-2413-BBB0CF2D08AE}"/>
              </a:ext>
            </a:extLst>
          </p:cNvPr>
          <p:cNvPicPr>
            <a:picLocks noChangeAspect="1"/>
          </p:cNvPicPr>
          <p:nvPr/>
        </p:nvPicPr>
        <p:blipFill>
          <a:blip r:embed="rId5"/>
          <a:stretch>
            <a:fillRect/>
          </a:stretch>
        </p:blipFill>
        <p:spPr>
          <a:xfrm>
            <a:off x="1785124" y="1333312"/>
            <a:ext cx="8621752" cy="848774"/>
          </a:xfrm>
          <a:prstGeom prst="rect">
            <a:avLst/>
          </a:prstGeom>
          <a:ln w="57150">
            <a:solidFill>
              <a:schemeClr val="tx2"/>
            </a:solidFill>
          </a:ln>
        </p:spPr>
      </p:pic>
      <p:pic>
        <p:nvPicPr>
          <p:cNvPr id="6" name="Picture 5">
            <a:extLst>
              <a:ext uri="{FF2B5EF4-FFF2-40B4-BE49-F238E27FC236}">
                <a16:creationId xmlns:a16="http://schemas.microsoft.com/office/drawing/2014/main" id="{64AC9ED3-5E07-402D-DF8D-10E0AB727B45}"/>
              </a:ext>
            </a:extLst>
          </p:cNvPr>
          <p:cNvPicPr>
            <a:picLocks noChangeAspect="1"/>
          </p:cNvPicPr>
          <p:nvPr/>
        </p:nvPicPr>
        <p:blipFill>
          <a:blip r:embed="rId6"/>
          <a:stretch>
            <a:fillRect/>
          </a:stretch>
        </p:blipFill>
        <p:spPr>
          <a:xfrm>
            <a:off x="2383568" y="2739873"/>
            <a:ext cx="6931169" cy="815431"/>
          </a:xfrm>
          <a:prstGeom prst="rect">
            <a:avLst/>
          </a:prstGeom>
          <a:ln w="57150">
            <a:solidFill>
              <a:schemeClr val="tx2"/>
            </a:solidFill>
          </a:ln>
        </p:spPr>
      </p:pic>
      <p:pic>
        <p:nvPicPr>
          <p:cNvPr id="8" name="Picture 7">
            <a:extLst>
              <a:ext uri="{FF2B5EF4-FFF2-40B4-BE49-F238E27FC236}">
                <a16:creationId xmlns:a16="http://schemas.microsoft.com/office/drawing/2014/main" id="{6F1D7969-1BAB-66A7-C55D-2A6982987341}"/>
              </a:ext>
            </a:extLst>
          </p:cNvPr>
          <p:cNvPicPr>
            <a:picLocks noChangeAspect="1"/>
          </p:cNvPicPr>
          <p:nvPr/>
        </p:nvPicPr>
        <p:blipFill>
          <a:blip r:embed="rId7"/>
          <a:srcRect t="15861"/>
          <a:stretch/>
        </p:blipFill>
        <p:spPr>
          <a:xfrm>
            <a:off x="1176230" y="4096773"/>
            <a:ext cx="10087942" cy="947107"/>
          </a:xfrm>
          <a:prstGeom prst="rect">
            <a:avLst/>
          </a:prstGeom>
          <a:ln w="57150">
            <a:solidFill>
              <a:schemeClr val="tx2"/>
            </a:solidFill>
          </a:ln>
        </p:spPr>
      </p:pic>
    </p:spTree>
    <p:extLst>
      <p:ext uri="{BB962C8B-B14F-4D97-AF65-F5344CB8AC3E}">
        <p14:creationId xmlns:p14="http://schemas.microsoft.com/office/powerpoint/2010/main" val="237360844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E448DB1-4196-18A6-15DA-C72635C1B1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pic>
        <p:nvPicPr>
          <p:cNvPr id="16" name="Picture 15" descr="Yellow question mark">
            <a:extLst>
              <a:ext uri="{FF2B5EF4-FFF2-40B4-BE49-F238E27FC236}">
                <a16:creationId xmlns:a16="http://schemas.microsoft.com/office/drawing/2014/main" id="{CDE7C807-FAA1-3550-60C8-CD945F1CA78D}"/>
              </a:ext>
            </a:extLst>
          </p:cNvPr>
          <p:cNvPicPr>
            <a:picLocks noChangeAspect="1"/>
          </p:cNvPicPr>
          <p:nvPr/>
        </p:nvPicPr>
        <p:blipFill>
          <a:blip r:embed="rId2"/>
          <a:srcRect b="6250"/>
          <a:stretch/>
        </p:blipFill>
        <p:spPr>
          <a:xfrm>
            <a:off x="20" y="10"/>
            <a:ext cx="12191980" cy="6857990"/>
          </a:xfrm>
          <a:prstGeom prst="rect">
            <a:avLst/>
          </a:prstGeom>
        </p:spPr>
      </p:pic>
      <p:sp>
        <p:nvSpPr>
          <p:cNvPr id="17" name="Rectangle 16">
            <a:extLst>
              <a:ext uri="{FF2B5EF4-FFF2-40B4-BE49-F238E27FC236}">
                <a16:creationId xmlns:a16="http://schemas.microsoft.com/office/drawing/2014/main" id="{DF15DF8A-891A-1965-E372-1BA1F3B945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507179" y="173179"/>
            <a:ext cx="6858002" cy="6511640"/>
          </a:xfrm>
          <a:prstGeom prst="rect">
            <a:avLst/>
          </a:prstGeom>
          <a:gradFill>
            <a:gsLst>
              <a:gs pos="0">
                <a:schemeClr val="bg1">
                  <a:alpha val="0"/>
                </a:schemeClr>
              </a:gs>
              <a:gs pos="46000">
                <a:schemeClr val="bg1">
                  <a:alpha val="33000"/>
                </a:schemeClr>
              </a:gs>
              <a:gs pos="26000">
                <a:schemeClr val="bg1">
                  <a:alpha val="20000"/>
                </a:schemeClr>
              </a:gs>
              <a:gs pos="100000">
                <a:schemeClr val="bg1">
                  <a:alpha val="4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4" name="Title 3">
            <a:extLst>
              <a:ext uri="{FF2B5EF4-FFF2-40B4-BE49-F238E27FC236}">
                <a16:creationId xmlns:a16="http://schemas.microsoft.com/office/drawing/2014/main" id="{E6BDAB7D-338C-8371-608E-D1DF9370E088}"/>
              </a:ext>
            </a:extLst>
          </p:cNvPr>
          <p:cNvSpPr>
            <a:spLocks noGrp="1"/>
          </p:cNvSpPr>
          <p:nvPr>
            <p:ph type="ctrTitle"/>
          </p:nvPr>
        </p:nvSpPr>
        <p:spPr>
          <a:xfrm>
            <a:off x="7473219" y="898373"/>
            <a:ext cx="4470544" cy="3474720"/>
          </a:xfrm>
        </p:spPr>
        <p:txBody>
          <a:bodyPr anchor="b">
            <a:normAutofit/>
          </a:bodyPr>
          <a:lstStyle/>
          <a:p>
            <a:pPr algn="l"/>
            <a:r>
              <a:rPr lang="en-US" sz="5800"/>
              <a:t>Questions?</a:t>
            </a:r>
          </a:p>
        </p:txBody>
      </p:sp>
      <p:sp>
        <p:nvSpPr>
          <p:cNvPr id="5" name="Subtitle 4">
            <a:extLst>
              <a:ext uri="{FF2B5EF4-FFF2-40B4-BE49-F238E27FC236}">
                <a16:creationId xmlns:a16="http://schemas.microsoft.com/office/drawing/2014/main" id="{5BAD3C25-F8A5-4A75-3559-D80DC71A2863}"/>
              </a:ext>
            </a:extLst>
          </p:cNvPr>
          <p:cNvSpPr>
            <a:spLocks noGrp="1"/>
          </p:cNvSpPr>
          <p:nvPr>
            <p:ph type="subTitle" idx="1"/>
          </p:nvPr>
        </p:nvSpPr>
        <p:spPr>
          <a:xfrm>
            <a:off x="7482646" y="4495013"/>
            <a:ext cx="4116410" cy="1386840"/>
          </a:xfrm>
        </p:spPr>
        <p:txBody>
          <a:bodyPr anchor="t">
            <a:normAutofit/>
          </a:bodyPr>
          <a:lstStyle/>
          <a:p>
            <a:pPr algn="l">
              <a:lnSpc>
                <a:spcPct val="110000"/>
              </a:lnSpc>
            </a:pPr>
            <a:r>
              <a:rPr lang="en-US" sz="2200"/>
              <a:t>Grand Canyon Walking Challenge</a:t>
            </a:r>
          </a:p>
          <a:p>
            <a:pPr algn="l">
              <a:lnSpc>
                <a:spcPct val="110000"/>
              </a:lnSpc>
            </a:pPr>
            <a:r>
              <a:rPr lang="en-US" sz="2200"/>
              <a:t>April 7 – May 4</a:t>
            </a:r>
          </a:p>
        </p:txBody>
      </p:sp>
    </p:spTree>
    <p:extLst>
      <p:ext uri="{BB962C8B-B14F-4D97-AF65-F5344CB8AC3E}">
        <p14:creationId xmlns:p14="http://schemas.microsoft.com/office/powerpoint/2010/main" val="715308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7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7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theme/theme1.xml><?xml version="1.0" encoding="utf-8"?>
<a:theme xmlns:a="http://schemas.openxmlformats.org/drawingml/2006/main" name="VanillaVTI">
  <a:themeElements>
    <a:clrScheme name="Vanilla">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54D376C6-1C9B-4C6B-8F3C-483BB307BB05}" vid="{7690D8A9-C071-45EF-BA7A-F7FA9779B11D}"/>
    </a:ext>
  </a:extLst>
</a:theme>
</file>

<file path=ppt/theme/theme2.xml><?xml version="1.0" encoding="utf-8"?>
<a:theme xmlns:a="http://schemas.openxmlformats.org/drawingml/2006/main" name="4_small Wellworks Footer">
  <a:themeElements>
    <a:clrScheme name="Custom 3">
      <a:dk1>
        <a:srgbClr val="7F7F7F"/>
      </a:dk1>
      <a:lt1>
        <a:srgbClr val="FFFFFF"/>
      </a:lt1>
      <a:dk2>
        <a:srgbClr val="000000"/>
      </a:dk2>
      <a:lt2>
        <a:srgbClr val="FFFFFF"/>
      </a:lt2>
      <a:accent1>
        <a:srgbClr val="ECDDD6"/>
      </a:accent1>
      <a:accent2>
        <a:srgbClr val="000000"/>
      </a:accent2>
      <a:accent3>
        <a:srgbClr val="ECDDD6"/>
      </a:accent3>
      <a:accent4>
        <a:srgbClr val="000000"/>
      </a:accent4>
      <a:accent5>
        <a:srgbClr val="ECDDD6"/>
      </a:accent5>
      <a:accent6>
        <a:srgbClr val="91969B"/>
      </a:accent6>
      <a:hlink>
        <a:srgbClr val="F33B48"/>
      </a:hlink>
      <a:folHlink>
        <a:srgbClr val="FFC000"/>
      </a:folHlink>
    </a:clrScheme>
    <a:fontScheme name="Custom 1">
      <a:majorFont>
        <a:latin typeface="Lato"/>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small Wellworks Footer">
  <a:themeElements>
    <a:clrScheme name="Custom 3">
      <a:dk1>
        <a:srgbClr val="7F7F7F"/>
      </a:dk1>
      <a:lt1>
        <a:srgbClr val="FFFFFF"/>
      </a:lt1>
      <a:dk2>
        <a:srgbClr val="000000"/>
      </a:dk2>
      <a:lt2>
        <a:srgbClr val="FFFFFF"/>
      </a:lt2>
      <a:accent1>
        <a:srgbClr val="ECDDD6"/>
      </a:accent1>
      <a:accent2>
        <a:srgbClr val="000000"/>
      </a:accent2>
      <a:accent3>
        <a:srgbClr val="ECDDD6"/>
      </a:accent3>
      <a:accent4>
        <a:srgbClr val="000000"/>
      </a:accent4>
      <a:accent5>
        <a:srgbClr val="ECDDD6"/>
      </a:accent5>
      <a:accent6>
        <a:srgbClr val="91969B"/>
      </a:accent6>
      <a:hlink>
        <a:srgbClr val="F33B48"/>
      </a:hlink>
      <a:folHlink>
        <a:srgbClr val="FFC000"/>
      </a:folHlink>
    </a:clrScheme>
    <a:fontScheme name="Custom 1">
      <a:majorFont>
        <a:latin typeface="Lato"/>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7b66e81-9f02-4ca2-9b1b-3bff3179a4d3">
      <Terms xmlns="http://schemas.microsoft.com/office/infopath/2007/PartnerControls"/>
    </lcf76f155ced4ddcb4097134ff3c332f>
    <TaxCatchAll xmlns="ed46c018-320c-458e-b7a0-53d043bd7b7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D3275E8ED9ED1408330D9719D08F5F5" ma:contentTypeVersion="12" ma:contentTypeDescription="Create a new document." ma:contentTypeScope="" ma:versionID="1ad9a03748e58c041698483d8d2efd39">
  <xsd:schema xmlns:xsd="http://www.w3.org/2001/XMLSchema" xmlns:xs="http://www.w3.org/2001/XMLSchema" xmlns:p="http://schemas.microsoft.com/office/2006/metadata/properties" xmlns:ns2="37b66e81-9f02-4ca2-9b1b-3bff3179a4d3" xmlns:ns3="ed46c018-320c-458e-b7a0-53d043bd7b7a" targetNamespace="http://schemas.microsoft.com/office/2006/metadata/properties" ma:root="true" ma:fieldsID="ffc5b567837fb3507d40f9745989b1a5" ns2:_="" ns3:_="">
    <xsd:import namespace="37b66e81-9f02-4ca2-9b1b-3bff3179a4d3"/>
    <xsd:import namespace="ed46c018-320c-458e-b7a0-53d043bd7b7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b66e81-9f02-4ca2-9b1b-3bff3179a4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f8f9e939-d534-4f71-907e-9b2d3f0ad478"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d46c018-320c-458e-b7a0-53d043bd7b7a"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887500b-2882-4256-87a0-2acc362c28ad}" ma:internalName="TaxCatchAll" ma:showField="CatchAllData" ma:web="ed46c018-320c-458e-b7a0-53d043bd7b7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27808AA-677D-40FE-BB47-3A18FCD9BAE5}">
  <ds:schemaRefs>
    <ds:schemaRef ds:uri="http://schemas.microsoft.com/office/2006/documentManagement/types"/>
    <ds:schemaRef ds:uri="37b66e81-9f02-4ca2-9b1b-3bff3179a4d3"/>
    <ds:schemaRef ds:uri="http://purl.org/dc/dcmitype/"/>
    <ds:schemaRef ds:uri="http://schemas.microsoft.com/office/infopath/2007/PartnerControls"/>
    <ds:schemaRef ds:uri="http://purl.org/dc/elements/1.1/"/>
    <ds:schemaRef ds:uri="http://schemas.microsoft.com/office/2006/metadata/properties"/>
    <ds:schemaRef ds:uri="ed46c018-320c-458e-b7a0-53d043bd7b7a"/>
    <ds:schemaRef ds:uri="http://schemas.openxmlformats.org/package/2006/metadata/core-properties"/>
    <ds:schemaRef ds:uri="http://www.w3.org/XML/1998/namespace"/>
    <ds:schemaRef ds:uri="http://purl.org/dc/terms/"/>
  </ds:schemaRefs>
</ds:datastoreItem>
</file>

<file path=customXml/itemProps2.xml><?xml version="1.0" encoding="utf-8"?>
<ds:datastoreItem xmlns:ds="http://schemas.openxmlformats.org/officeDocument/2006/customXml" ds:itemID="{76A09987-6526-4B9C-B56A-7749F222CF9C}">
  <ds:schemaRefs>
    <ds:schemaRef ds:uri="http://schemas.microsoft.com/sharepoint/v3/contenttype/forms"/>
  </ds:schemaRefs>
</ds:datastoreItem>
</file>

<file path=customXml/itemProps3.xml><?xml version="1.0" encoding="utf-8"?>
<ds:datastoreItem xmlns:ds="http://schemas.openxmlformats.org/officeDocument/2006/customXml" ds:itemID="{418C2B28-6CF0-4EA6-8181-7680BDF70D9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7b66e81-9f02-4ca2-9b1b-3bff3179a4d3"/>
    <ds:schemaRef ds:uri="ed46c018-320c-458e-b7a0-53d043bd7b7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292</TotalTime>
  <Words>391</Words>
  <Application>Microsoft Office PowerPoint</Application>
  <PresentationFormat>Widescreen</PresentationFormat>
  <Paragraphs>36</Paragraphs>
  <Slides>8</Slides>
  <Notes>3</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8</vt:i4>
      </vt:variant>
    </vt:vector>
  </HeadingPairs>
  <TitlesOfParts>
    <vt:vector size="21" baseType="lpstr">
      <vt:lpstr>Aptos</vt:lpstr>
      <vt:lpstr>Arial</vt:lpstr>
      <vt:lpstr>Calibri</vt:lpstr>
      <vt:lpstr>Franklin Gothic Book</vt:lpstr>
      <vt:lpstr>Franklin Gothic Demi</vt:lpstr>
      <vt:lpstr>Franklin Gothic Medium</vt:lpstr>
      <vt:lpstr>Lato Light</vt:lpstr>
      <vt:lpstr>Lato Regular</vt:lpstr>
      <vt:lpstr>Neue Haas Grotesk Text Pro</vt:lpstr>
      <vt:lpstr>Poppins Light</vt:lpstr>
      <vt:lpstr>VanillaVTI</vt:lpstr>
      <vt:lpstr>4_small Wellworks Footer</vt:lpstr>
      <vt:lpstr>5_small Wellworks Footer</vt:lpstr>
      <vt:lpstr>Grand Adventure Walking Challenge Details for HR Administrators</vt:lpstr>
      <vt:lpstr>Challenge Details</vt:lpstr>
      <vt:lpstr>How do employees sign up?</vt:lpstr>
      <vt:lpstr>PowerPoint Presentation</vt:lpstr>
      <vt:lpstr>PowerPoint Presentation</vt:lpstr>
      <vt:lpstr>What we need from HR</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Laurie Milligan</dc:creator>
  <cp:lastModifiedBy>Pamela Connelly</cp:lastModifiedBy>
  <cp:revision>3</cp:revision>
  <cp:lastPrinted>2025-03-24T12:44:40Z</cp:lastPrinted>
  <dcterms:created xsi:type="dcterms:W3CDTF">2025-03-17T14:59:11Z</dcterms:created>
  <dcterms:modified xsi:type="dcterms:W3CDTF">2025-03-24T12:45:04Z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0x010100ED3275E8ED9ED1408330D9719D08F5F5</vt:lpwstr>
  </property>
  <property fmtid="{D5CDD505-2E9C-101B-9397-08002B2CF9AE}" pid="3" name="MediaServiceImageTags">
    <vt:lpwstr/>
  </property>
</Properties>
</file>